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ppt/_rels/presentation.xml.rels" ContentType="application/vnd.openxmlformats-package.relationship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.xml.rels" ContentType="application/vnd.openxmlformats-package.relationships+xml"/>
  <Override PartName="/ppt/slideLayouts/slideLayout1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media/image29.jpeg" ContentType="image/jpeg"/>
  <Override PartName="/ppt/media/image26.jpeg" ContentType="image/jpeg"/>
  <Override PartName="/ppt/media/image18.jpeg" ContentType="image/jpeg"/>
  <Override PartName="/ppt/media/image35.jpeg" ContentType="image/jpeg"/>
  <Override PartName="/ppt/media/image25.jpeg" ContentType="image/jpeg"/>
  <Override PartName="/ppt/media/image17.jpeg" ContentType="image/jpeg"/>
  <Override PartName="/ppt/media/image34.jpeg" ContentType="image/jpeg"/>
  <Override PartName="/ppt/media/image24.jpeg" ContentType="image/jpeg"/>
  <Override PartName="/ppt/media/image16.jpeg" ContentType="image/jpeg"/>
  <Override PartName="/ppt/media/image33.jpeg" ContentType="image/jpeg"/>
  <Override PartName="/ppt/media/image11.jpeg" ContentType="image/jpeg"/>
  <Override PartName="/ppt/media/image7.jpeg" ContentType="image/jpeg"/>
  <Override PartName="/ppt/media/image12.jpeg" ContentType="image/jpeg"/>
  <Override PartName="/ppt/media/image20.jpeg" ContentType="image/jpeg"/>
  <Override PartName="/ppt/media/image8.jpeg" ContentType="image/jpeg"/>
  <Override PartName="/ppt/media/image21.jpeg" ContentType="image/jpeg"/>
  <Override PartName="/ppt/media/image13.jpeg" ContentType="image/jpeg"/>
  <Override PartName="/ppt/media/image30.jpeg" ContentType="image/jpeg"/>
  <Override PartName="/ppt/media/image22.jpeg" ContentType="image/jpeg"/>
  <Override PartName="/ppt/media/image10.jpeg" ContentType="image/jpeg"/>
  <Override PartName="/ppt/media/image9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6.jpeg" ContentType="image/jpeg"/>
  <Override PartName="/ppt/media/image4.png" ContentType="image/png"/>
  <Override PartName="/ppt/media/image5.jpeg" ContentType="image/jpeg"/>
  <Override PartName="/ppt/media/image3.png" ContentType="image/png"/>
  <Override PartName="/ppt/media/image28.jpeg" ContentType="image/jpeg"/>
  <Override PartName="/ppt/media/image2.jpeg" ContentType="image/jpeg"/>
  <Override PartName="/ppt/media/image1.png" ContentType="image/png"/>
  <Override PartName="/ppt/media/image36.jpeg" ContentType="image/jpeg"/>
  <Override PartName="/ppt/media/image19.jpeg" ContentType="image/jpeg"/>
  <Override PartName="/ppt/media/image27.jpeg" ContentType="image/jpeg"/>
  <Override PartName="/ppt/media/image14.jpeg" ContentType="image/jpeg"/>
  <Override PartName="/ppt/media/image31.jpeg" ContentType="image/jpeg"/>
  <Override PartName="/ppt/media/image23.jpeg" ContentType="image/jpeg"/>
  <Override PartName="/ppt/media/image15.jpeg" ContentType="image/jpeg"/>
  <Override PartName="/ppt/media/image32.jpeg" ContentType="image/jpeg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_rels/slide12.xml.rels" ContentType="application/vnd.openxmlformats-package.relationships+xml"/>
  <Override PartName="/ppt/slides/_rels/slide20.xml.rels" ContentType="application/vnd.openxmlformats-package.relationships+xml"/>
  <Override PartName="/ppt/slides/_rels/slide11.xml.rels" ContentType="application/vnd.openxmlformats-package.relationships+xml"/>
  <Override PartName="/ppt/slides/_rels/slide10.xml.rels" ContentType="application/vnd.openxmlformats-package.relationships+xml"/>
  <Override PartName="/ppt/slides/_rels/slide1.xml.rels" ContentType="application/vnd.openxmlformats-package.relationships+xml"/>
  <Override PartName="/ppt/slides/_rels/slide13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19.xml.rels" ContentType="application/vnd.openxmlformats-package.relationships+xml"/>
  <Override PartName="/ppt/slides/_rels/slide6.xml.rels" ContentType="application/vnd.openxmlformats-package.relationships+xml"/>
  <Override PartName="/ppt/slides/_rels/slide18.xml.rels" ContentType="application/vnd.openxmlformats-package.relationships+xml"/>
  <Override PartName="/ppt/slides/_rels/slide5.xml.rels" ContentType="application/vnd.openxmlformats-package.relationships+xml"/>
  <Override PartName="/ppt/slides/_rels/slide17.xml.rels" ContentType="application/vnd.openxmlformats-package.relationships+xml"/>
  <Override PartName="/ppt/slides/_rels/slide4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14.xml.rels" ContentType="application/vnd.openxmlformats-package.relationships+xml"/>
  <Override PartName="/ppt/slides/slide11.xml" ContentType="application/vnd.openxmlformats-officedocument.presentationml.slide+xml"/>
  <Override PartName="/ppt/slides/slide3.xml" ContentType="application/vnd.openxmlformats-officedocument.presentationml.slide+xml"/>
  <Override PartName="/ppt/slides/slide20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</p:sldIdLst>
  <p:sldSz cx="9144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88365AC-58B0-4129-A47C-7D033A60064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26240" y="408240"/>
            <a:ext cx="8260200" cy="103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/>
          </p:nvPr>
        </p:nvSpPr>
        <p:spPr>
          <a:xfrm>
            <a:off x="457200" y="1752480"/>
            <a:ext cx="8229240" cy="2085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400" spc="-1" strike="noStrike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/>
          </p:nvPr>
        </p:nvSpPr>
        <p:spPr>
          <a:xfrm>
            <a:off x="457200" y="4037040"/>
            <a:ext cx="8229240" cy="2085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400" spc="-1" strike="noStrike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05A367C-D9B0-4044-9FA9-61D3243F3383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26240" y="408240"/>
            <a:ext cx="8260200" cy="103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/>
          </p:nvPr>
        </p:nvSpPr>
        <p:spPr>
          <a:xfrm>
            <a:off x="457200" y="1752480"/>
            <a:ext cx="4015800" cy="2085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400" spc="-1" strike="noStrike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/>
          </p:nvPr>
        </p:nvSpPr>
        <p:spPr>
          <a:xfrm>
            <a:off x="4674240" y="1752480"/>
            <a:ext cx="4015800" cy="2085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400" spc="-1" strike="noStrike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/>
          </p:nvPr>
        </p:nvSpPr>
        <p:spPr>
          <a:xfrm>
            <a:off x="457200" y="4037040"/>
            <a:ext cx="4015800" cy="2085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400" spc="-1" strike="noStrike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/>
          </p:nvPr>
        </p:nvSpPr>
        <p:spPr>
          <a:xfrm>
            <a:off x="4674240" y="4037040"/>
            <a:ext cx="4015800" cy="2085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400" spc="-1" strike="noStrike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7CAE4A5-2064-4AB8-8EEB-7B6C7D915046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26240" y="408240"/>
            <a:ext cx="8260200" cy="103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457200" y="1752480"/>
            <a:ext cx="2649600" cy="2085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400" spc="-1" strike="noStrike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/>
          </p:nvPr>
        </p:nvSpPr>
        <p:spPr>
          <a:xfrm>
            <a:off x="3239640" y="1752480"/>
            <a:ext cx="2649600" cy="2085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400" spc="-1" strike="noStrike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49" name="PlaceHolder 4"/>
          <p:cNvSpPr>
            <a:spLocks noGrp="1"/>
          </p:cNvSpPr>
          <p:nvPr>
            <p:ph/>
          </p:nvPr>
        </p:nvSpPr>
        <p:spPr>
          <a:xfrm>
            <a:off x="6022080" y="1752480"/>
            <a:ext cx="2649600" cy="2085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400" spc="-1" strike="noStrike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50" name="PlaceHolder 5"/>
          <p:cNvSpPr>
            <a:spLocks noGrp="1"/>
          </p:cNvSpPr>
          <p:nvPr>
            <p:ph/>
          </p:nvPr>
        </p:nvSpPr>
        <p:spPr>
          <a:xfrm>
            <a:off x="457200" y="4037040"/>
            <a:ext cx="2649600" cy="2085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400" spc="-1" strike="noStrike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51" name="PlaceHolder 6"/>
          <p:cNvSpPr>
            <a:spLocks noGrp="1"/>
          </p:cNvSpPr>
          <p:nvPr>
            <p:ph/>
          </p:nvPr>
        </p:nvSpPr>
        <p:spPr>
          <a:xfrm>
            <a:off x="3239640" y="4037040"/>
            <a:ext cx="2649600" cy="2085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400" spc="-1" strike="noStrike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52" name="PlaceHolder 7"/>
          <p:cNvSpPr>
            <a:spLocks noGrp="1"/>
          </p:cNvSpPr>
          <p:nvPr>
            <p:ph/>
          </p:nvPr>
        </p:nvSpPr>
        <p:spPr>
          <a:xfrm>
            <a:off x="6022080" y="4037040"/>
            <a:ext cx="2649600" cy="2085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400" spc="-1" strike="noStrike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09EAA97-B70A-4D81-B4D6-9A10EA60E479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3D6DAB3A-EC94-4B79-BAB7-91655BB7732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26240" y="408240"/>
            <a:ext cx="8260200" cy="103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subTitle"/>
          </p:nvPr>
        </p:nvSpPr>
        <p:spPr>
          <a:xfrm>
            <a:off x="457200" y="1752480"/>
            <a:ext cx="8229240" cy="4373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4EF1A165-462B-42A6-8930-8315AA99749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26240" y="408240"/>
            <a:ext cx="8260200" cy="103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457200" y="1752480"/>
            <a:ext cx="8229240" cy="4373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400" spc="-1" strike="noStrike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1ABFE283-DF38-44B9-BAE3-9468622EF1F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26240" y="408240"/>
            <a:ext cx="8260200" cy="103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457200" y="1752480"/>
            <a:ext cx="4015800" cy="4373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400" spc="-1" strike="noStrike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/>
          </p:nvPr>
        </p:nvSpPr>
        <p:spPr>
          <a:xfrm>
            <a:off x="4674240" y="1752480"/>
            <a:ext cx="4015800" cy="4373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400" spc="-1" strike="noStrike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2EE155B0-209D-4B6F-8AC3-CE8FF95EC4BA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26240" y="408240"/>
            <a:ext cx="8260200" cy="103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5095609D-77AE-45BD-9020-928340236124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subTitle"/>
          </p:nvPr>
        </p:nvSpPr>
        <p:spPr>
          <a:xfrm>
            <a:off x="426240" y="408240"/>
            <a:ext cx="8260200" cy="481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C82BA004-44E6-4493-A5C9-E05F83D3097C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26240" y="408240"/>
            <a:ext cx="8260200" cy="103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457200" y="1752480"/>
            <a:ext cx="4015800" cy="2085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400" spc="-1" strike="noStrike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4674240" y="1752480"/>
            <a:ext cx="4015800" cy="4373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400" spc="-1" strike="noStrike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/>
          </p:nvPr>
        </p:nvSpPr>
        <p:spPr>
          <a:xfrm>
            <a:off x="457200" y="4037040"/>
            <a:ext cx="4015800" cy="2085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400" spc="-1" strike="noStrike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59D2F8EE-13EC-4E12-BA5F-32B94AC4540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26240" y="408240"/>
            <a:ext cx="8260200" cy="103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subTitle"/>
          </p:nvPr>
        </p:nvSpPr>
        <p:spPr>
          <a:xfrm>
            <a:off x="457200" y="1752480"/>
            <a:ext cx="8229240" cy="4373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5BC34EE-1D73-4CFB-BAF9-6B1F6B2BD17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26240" y="408240"/>
            <a:ext cx="8260200" cy="103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457200" y="1752480"/>
            <a:ext cx="4015800" cy="4373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400" spc="-1" strike="noStrike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674240" y="1752480"/>
            <a:ext cx="4015800" cy="2085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400" spc="-1" strike="noStrike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4674240" y="4037040"/>
            <a:ext cx="4015800" cy="2085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400" spc="-1" strike="noStrike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25D102FD-E9BA-4177-970A-ED62F672F1E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26240" y="408240"/>
            <a:ext cx="8260200" cy="103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/>
          </p:nvPr>
        </p:nvSpPr>
        <p:spPr>
          <a:xfrm>
            <a:off x="457200" y="1752480"/>
            <a:ext cx="4015800" cy="2085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400" spc="-1" strike="noStrike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/>
          </p:nvPr>
        </p:nvSpPr>
        <p:spPr>
          <a:xfrm>
            <a:off x="4674240" y="1752480"/>
            <a:ext cx="4015800" cy="2085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400" spc="-1" strike="noStrike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/>
          </p:nvPr>
        </p:nvSpPr>
        <p:spPr>
          <a:xfrm>
            <a:off x="457200" y="4037040"/>
            <a:ext cx="8229240" cy="2085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400" spc="-1" strike="noStrike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FAE711E4-2B44-4CEE-8B21-03BD682EDB1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26240" y="408240"/>
            <a:ext cx="8260200" cy="103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/>
          </p:nvPr>
        </p:nvSpPr>
        <p:spPr>
          <a:xfrm>
            <a:off x="457200" y="1752480"/>
            <a:ext cx="8229240" cy="2085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400" spc="-1" strike="noStrike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/>
          </p:nvPr>
        </p:nvSpPr>
        <p:spPr>
          <a:xfrm>
            <a:off x="457200" y="4037040"/>
            <a:ext cx="8229240" cy="2085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400" spc="-1" strike="noStrike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0A2C0035-5ACC-411B-B6D1-89586567F56C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426240" y="408240"/>
            <a:ext cx="8260200" cy="103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/>
          </p:nvPr>
        </p:nvSpPr>
        <p:spPr>
          <a:xfrm>
            <a:off x="457200" y="1752480"/>
            <a:ext cx="4015800" cy="2085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400" spc="-1" strike="noStrike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/>
          </p:nvPr>
        </p:nvSpPr>
        <p:spPr>
          <a:xfrm>
            <a:off x="4674240" y="1752480"/>
            <a:ext cx="4015800" cy="2085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400" spc="-1" strike="noStrike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89" name="PlaceHolder 4"/>
          <p:cNvSpPr>
            <a:spLocks noGrp="1"/>
          </p:cNvSpPr>
          <p:nvPr>
            <p:ph/>
          </p:nvPr>
        </p:nvSpPr>
        <p:spPr>
          <a:xfrm>
            <a:off x="457200" y="4037040"/>
            <a:ext cx="4015800" cy="2085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400" spc="-1" strike="noStrike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90" name="PlaceHolder 5"/>
          <p:cNvSpPr>
            <a:spLocks noGrp="1"/>
          </p:cNvSpPr>
          <p:nvPr>
            <p:ph/>
          </p:nvPr>
        </p:nvSpPr>
        <p:spPr>
          <a:xfrm>
            <a:off x="4674240" y="4037040"/>
            <a:ext cx="4015800" cy="2085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400" spc="-1" strike="noStrike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F7D9DFF0-6397-4744-8FB9-D5C4A29D1E66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26240" y="408240"/>
            <a:ext cx="8260200" cy="103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457200" y="1752480"/>
            <a:ext cx="2649600" cy="2085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400" spc="-1" strike="noStrike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3239640" y="1752480"/>
            <a:ext cx="2649600" cy="2085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400" spc="-1" strike="noStrike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/>
          </p:nvPr>
        </p:nvSpPr>
        <p:spPr>
          <a:xfrm>
            <a:off x="6022080" y="1752480"/>
            <a:ext cx="2649600" cy="2085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400" spc="-1" strike="noStrike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95" name="PlaceHolder 5"/>
          <p:cNvSpPr>
            <a:spLocks noGrp="1"/>
          </p:cNvSpPr>
          <p:nvPr>
            <p:ph/>
          </p:nvPr>
        </p:nvSpPr>
        <p:spPr>
          <a:xfrm>
            <a:off x="457200" y="4037040"/>
            <a:ext cx="2649600" cy="2085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400" spc="-1" strike="noStrike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96" name="PlaceHolder 6"/>
          <p:cNvSpPr>
            <a:spLocks noGrp="1"/>
          </p:cNvSpPr>
          <p:nvPr>
            <p:ph/>
          </p:nvPr>
        </p:nvSpPr>
        <p:spPr>
          <a:xfrm>
            <a:off x="3239640" y="4037040"/>
            <a:ext cx="2649600" cy="2085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400" spc="-1" strike="noStrike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97" name="PlaceHolder 7"/>
          <p:cNvSpPr>
            <a:spLocks noGrp="1"/>
          </p:cNvSpPr>
          <p:nvPr>
            <p:ph/>
          </p:nvPr>
        </p:nvSpPr>
        <p:spPr>
          <a:xfrm>
            <a:off x="6022080" y="4037040"/>
            <a:ext cx="2649600" cy="2085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400" spc="-1" strike="noStrike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01C7118E-43B0-4A1A-9167-27E6C82C1BCB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26240" y="408240"/>
            <a:ext cx="8260200" cy="103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457200" y="1752480"/>
            <a:ext cx="8229240" cy="4373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400" spc="-1" strike="noStrike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CD8FD84-643D-4CBD-AD23-A5D40FFDC18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26240" y="408240"/>
            <a:ext cx="8260200" cy="103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457200" y="1752480"/>
            <a:ext cx="4015800" cy="4373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400" spc="-1" strike="noStrike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/>
          </p:nvPr>
        </p:nvSpPr>
        <p:spPr>
          <a:xfrm>
            <a:off x="4674240" y="1752480"/>
            <a:ext cx="4015800" cy="4373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400" spc="-1" strike="noStrike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0D4DD50-7487-4881-89DC-963B97407194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26240" y="408240"/>
            <a:ext cx="8260200" cy="103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28CA111-EB35-4F7C-AC5E-3F1A5CB991E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subTitle"/>
          </p:nvPr>
        </p:nvSpPr>
        <p:spPr>
          <a:xfrm>
            <a:off x="426240" y="408240"/>
            <a:ext cx="8260200" cy="481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C5B9FFC-E6CD-4CF8-9E35-7455097A84C0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26240" y="408240"/>
            <a:ext cx="8260200" cy="103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7200" y="1752480"/>
            <a:ext cx="4015800" cy="2085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400" spc="-1" strike="noStrike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674240" y="1752480"/>
            <a:ext cx="4015800" cy="4373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400" spc="-1" strike="noStrike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457200" y="4037040"/>
            <a:ext cx="4015800" cy="2085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400" spc="-1" strike="noStrike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CD9EA46-7252-4BD8-A1D2-1721A6C7E4D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26240" y="408240"/>
            <a:ext cx="8260200" cy="103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457200" y="1752480"/>
            <a:ext cx="4015800" cy="4373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400" spc="-1" strike="noStrike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/>
          </p:nvPr>
        </p:nvSpPr>
        <p:spPr>
          <a:xfrm>
            <a:off x="4674240" y="1752480"/>
            <a:ext cx="4015800" cy="2085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400" spc="-1" strike="noStrike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/>
          </p:nvPr>
        </p:nvSpPr>
        <p:spPr>
          <a:xfrm>
            <a:off x="4674240" y="4037040"/>
            <a:ext cx="4015800" cy="2085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400" spc="-1" strike="noStrike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5526037-4636-4302-BE06-E3BF3DBDBB2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26240" y="408240"/>
            <a:ext cx="8260200" cy="103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457200" y="1752480"/>
            <a:ext cx="4015800" cy="2085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400" spc="-1" strike="noStrike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674240" y="1752480"/>
            <a:ext cx="4015800" cy="2085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400" spc="-1" strike="noStrike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457200" y="4037040"/>
            <a:ext cx="8229240" cy="2085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2400" spc="-1" strike="noStrike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ACD540D-723A-4EA6-A111-87345F8D1E3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 tx="0" ty="0" sx="100000" sy="100000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Rectangle 7" hidden="1"/>
          <p:cNvSpPr/>
          <p:nvPr/>
        </p:nvSpPr>
        <p:spPr>
          <a:xfrm>
            <a:off x="0" y="0"/>
            <a:ext cx="9143640" cy="6857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entury Gothic"/>
            </a:endParaRPr>
          </a:p>
        </p:txBody>
      </p:sp>
      <p:sp useBgFill="1">
        <p:nvSpPr>
          <p:cNvPr id="1" name="Rounded Rectangle 6" hidden="1"/>
          <p:cNvSpPr/>
          <p:nvPr/>
        </p:nvSpPr>
        <p:spPr>
          <a:xfrm>
            <a:off x="91440" y="101520"/>
            <a:ext cx="8960760" cy="6664680"/>
          </a:xfrm>
          <a:prstGeom prst="roundRect">
            <a:avLst>
              <a:gd name="adj" fmla="val 1735"/>
            </a:avLst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entury Gothic"/>
            </a:endParaRPr>
          </a:p>
        </p:txBody>
      </p:sp>
      <p:sp>
        <p:nvSpPr>
          <p:cNvPr id="2" name="Rectangle 8" hidden="1"/>
          <p:cNvSpPr/>
          <p:nvPr/>
        </p:nvSpPr>
        <p:spPr>
          <a:xfrm>
            <a:off x="274320" y="278280"/>
            <a:ext cx="8595000" cy="132552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entury Gothic"/>
            </a:endParaRPr>
          </a:p>
        </p:txBody>
      </p:sp>
      <p:sp>
        <p:nvSpPr>
          <p:cNvPr id="3" name="Rectangle 9" hidden="1"/>
          <p:cNvSpPr/>
          <p:nvPr/>
        </p:nvSpPr>
        <p:spPr>
          <a:xfrm>
            <a:off x="372960" y="372960"/>
            <a:ext cx="8380080" cy="1118160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entury Gothic"/>
            </a:endParaRPr>
          </a:p>
        </p:txBody>
      </p:sp>
      <p:sp>
        <p:nvSpPr>
          <p:cNvPr id="4" name="Rectangle 6"/>
          <p:cNvSpPr/>
          <p:nvPr/>
        </p:nvSpPr>
        <p:spPr>
          <a:xfrm>
            <a:off x="0" y="0"/>
            <a:ext cx="9143640" cy="6857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entury Gothic"/>
            </a:endParaRPr>
          </a:p>
        </p:txBody>
      </p:sp>
      <p:sp useBgFill="1">
        <p:nvSpPr>
          <p:cNvPr id="5" name="Rounded Rectangle 7"/>
          <p:cNvSpPr/>
          <p:nvPr/>
        </p:nvSpPr>
        <p:spPr>
          <a:xfrm>
            <a:off x="91440" y="101520"/>
            <a:ext cx="8960760" cy="6664680"/>
          </a:xfrm>
          <a:prstGeom prst="roundRect">
            <a:avLst>
              <a:gd name="adj" fmla="val 1735"/>
            </a:avLst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entury Gothic"/>
            </a:endParaRPr>
          </a:p>
        </p:txBody>
      </p:sp>
      <p:sp>
        <p:nvSpPr>
          <p:cNvPr id="6" name="PlaceHolder 1"/>
          <p:cNvSpPr>
            <a:spLocks noGrp="1"/>
          </p:cNvSpPr>
          <p:nvPr>
            <p:ph type="dt" idx="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ru-RU" sz="1200" spc="-1" strike="noStrike">
                <a:solidFill>
                  <a:srgbClr val="564b3c"/>
                </a:solidFill>
                <a:latin typeface="Century Gothic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564b3c"/>
                </a:solidFill>
                <a:latin typeface="Century Gothic"/>
              </a:rPr>
              <a:t>&lt;дата/время&gt;</a:t>
            </a:r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ftr" idx="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Rectangle 8"/>
          <p:cNvSpPr/>
          <p:nvPr/>
        </p:nvSpPr>
        <p:spPr>
          <a:xfrm>
            <a:off x="345600" y="2942640"/>
            <a:ext cx="7147440" cy="24634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entury Gothic"/>
            </a:endParaRPr>
          </a:p>
        </p:txBody>
      </p:sp>
      <p:sp>
        <p:nvSpPr>
          <p:cNvPr id="9" name="Rectangle 11"/>
          <p:cNvSpPr/>
          <p:nvPr/>
        </p:nvSpPr>
        <p:spPr>
          <a:xfrm>
            <a:off x="7572600" y="2944800"/>
            <a:ext cx="1190160" cy="245952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entury Gothic"/>
            </a:endParaRPr>
          </a:p>
        </p:txBody>
      </p:sp>
      <p:sp>
        <p:nvSpPr>
          <p:cNvPr id="10" name="Rectangle 12"/>
          <p:cNvSpPr/>
          <p:nvPr/>
        </p:nvSpPr>
        <p:spPr>
          <a:xfrm>
            <a:off x="7712640" y="3136680"/>
            <a:ext cx="909720" cy="2075400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rgbClr val="93a299">
                <a:lumMod val="75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entury Gothic"/>
            </a:endParaRPr>
          </a:p>
        </p:txBody>
      </p:sp>
      <p:sp>
        <p:nvSpPr>
          <p:cNvPr id="11" name="Rectangle 13"/>
          <p:cNvSpPr/>
          <p:nvPr/>
        </p:nvSpPr>
        <p:spPr>
          <a:xfrm>
            <a:off x="445320" y="3055680"/>
            <a:ext cx="6947640" cy="2244960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entury Gothic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sldNum" idx="3"/>
          </p:nvPr>
        </p:nvSpPr>
        <p:spPr>
          <a:xfrm>
            <a:off x="7786800" y="4625280"/>
            <a:ext cx="761760" cy="4568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lnSpc>
                <a:spcPct val="100000"/>
              </a:lnSpc>
              <a:buNone/>
              <a:defRPr b="0" lang="ru-RU" sz="2800" spc="-1" strike="noStrike">
                <a:solidFill>
                  <a:schemeClr val="accent1">
                    <a:lumMod val="50000"/>
                  </a:schemeClr>
                </a:solidFill>
                <a:latin typeface="Century Gothic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fld id="{F81970D7-0242-48EF-8D62-627A8EE795BD}" type="slidenum">
              <a:rPr b="0" lang="ru-RU" sz="2800" spc="-1" strike="noStrike">
                <a:solidFill>
                  <a:schemeClr val="accent1">
                    <a:lumMod val="50000"/>
                  </a:schemeClr>
                </a:solidFill>
                <a:latin typeface="Century Gothic"/>
              </a:rPr>
              <a:t>&lt;номер&gt;</a:t>
            </a:fld>
            <a:endParaRPr b="0" lang="ru-RU" sz="2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" name="Rectangle 10"/>
          <p:cNvSpPr/>
          <p:nvPr/>
        </p:nvSpPr>
        <p:spPr>
          <a:xfrm>
            <a:off x="541800" y="4559400"/>
            <a:ext cx="6754680" cy="66384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entury Gothic"/>
            </a:endParaRPr>
          </a:p>
        </p:txBody>
      </p:sp>
      <p:sp>
        <p:nvSpPr>
          <p:cNvPr id="14" name="Rectangle 9"/>
          <p:cNvSpPr/>
          <p:nvPr/>
        </p:nvSpPr>
        <p:spPr>
          <a:xfrm>
            <a:off x="538920" y="3139560"/>
            <a:ext cx="6760440" cy="2077200"/>
          </a:xfrm>
          <a:prstGeom prst="rect">
            <a:avLst/>
          </a:prstGeom>
          <a:noFill/>
          <a:ln w="6350">
            <a:solidFill>
              <a:srgbClr val="93a299">
                <a:lumMod val="75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entury Gothic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title"/>
          </p:nvPr>
        </p:nvSpPr>
        <p:spPr>
          <a:xfrm>
            <a:off x="604800" y="3227040"/>
            <a:ext cx="6629040" cy="12189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ru-RU" sz="4000" spc="-1" strike="noStrike" cap="all">
                <a:solidFill>
                  <a:schemeClr val="accent1">
                    <a:lumMod val="50000"/>
                  </a:schemeClr>
                </a:solidFill>
                <a:latin typeface="Book Antiqua"/>
              </a:rPr>
              <a:t>Образец заголовка</a:t>
            </a:r>
            <a:endParaRPr b="0" lang="ru-RU" sz="40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6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564b3c"/>
                </a:solidFill>
                <a:latin typeface="Century Gothic"/>
              </a:rPr>
              <a:t>Для правки структуры щёлкните мышью</a:t>
            </a:r>
            <a:endParaRPr b="0" lang="ru-RU" sz="2400" spc="-1" strike="noStrike">
              <a:solidFill>
                <a:srgbClr val="564b3c"/>
              </a:solidFill>
              <a:latin typeface="Century Gothic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564b3c"/>
                </a:solidFill>
                <a:latin typeface="Century Gothic"/>
              </a:rPr>
              <a:t>Второй уровень структуры</a:t>
            </a:r>
            <a:endParaRPr b="0" lang="ru-RU" sz="1800" spc="-1" strike="noStrike">
              <a:solidFill>
                <a:srgbClr val="564b3c"/>
              </a:solidFill>
              <a:latin typeface="Century Gothic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00" spc="-1" strike="noStrike">
                <a:solidFill>
                  <a:srgbClr val="564b3c"/>
                </a:solidFill>
                <a:latin typeface="Century Gothic"/>
              </a:rPr>
              <a:t>Третий уровень структуры</a:t>
            </a:r>
            <a:endParaRPr b="0" lang="ru-RU" sz="1600" spc="-1" strike="noStrike">
              <a:solidFill>
                <a:srgbClr val="564b3c"/>
              </a:solidFill>
              <a:latin typeface="Century Gothic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600" spc="-1" strike="noStrike">
                <a:solidFill>
                  <a:srgbClr val="564b3c"/>
                </a:solidFill>
                <a:latin typeface="Century Gothic"/>
              </a:rPr>
              <a:t>Четвёртый уровень структуры</a:t>
            </a:r>
            <a:endParaRPr b="0" lang="ru-RU" sz="1600" spc="-1" strike="noStrike">
              <a:solidFill>
                <a:srgbClr val="564b3c"/>
              </a:solidFill>
              <a:latin typeface="Century Gothic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564b3c"/>
                </a:solidFill>
                <a:latin typeface="Century Gothic"/>
              </a:rPr>
              <a:t>Пятый уровень структуры</a:t>
            </a:r>
            <a:endParaRPr b="0" lang="ru-RU" sz="2000" spc="-1" strike="noStrike">
              <a:solidFill>
                <a:srgbClr val="564b3c"/>
              </a:solidFill>
              <a:latin typeface="Century Gothic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564b3c"/>
                </a:solidFill>
                <a:latin typeface="Century Gothic"/>
              </a:rPr>
              <a:t>Шестой уровень структуры</a:t>
            </a:r>
            <a:endParaRPr b="0" lang="ru-RU" sz="2000" spc="-1" strike="noStrike">
              <a:solidFill>
                <a:srgbClr val="564b3c"/>
              </a:solidFill>
              <a:latin typeface="Century Gothic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564b3c"/>
                </a:solidFill>
                <a:latin typeface="Century Gothic"/>
              </a:rPr>
              <a:t>Седьмой уровень структуры</a:t>
            </a:r>
            <a:endParaRPr b="0" lang="ru-RU" sz="2000" spc="-1" strike="noStrike">
              <a:solidFill>
                <a:srgbClr val="564b3c"/>
              </a:solidFill>
              <a:latin typeface="Century Gothic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tile tx="0" ty="0" sx="100000" sy="100000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7"/>
          <p:cNvSpPr/>
          <p:nvPr/>
        </p:nvSpPr>
        <p:spPr>
          <a:xfrm>
            <a:off x="0" y="0"/>
            <a:ext cx="9143640" cy="6857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entury Gothic"/>
            </a:endParaRPr>
          </a:p>
        </p:txBody>
      </p:sp>
      <p:sp useBgFill="1">
        <p:nvSpPr>
          <p:cNvPr id="54" name="Rounded Rectangle 6"/>
          <p:cNvSpPr/>
          <p:nvPr/>
        </p:nvSpPr>
        <p:spPr>
          <a:xfrm>
            <a:off x="91440" y="101520"/>
            <a:ext cx="8960760" cy="6664680"/>
          </a:xfrm>
          <a:prstGeom prst="roundRect">
            <a:avLst>
              <a:gd name="adj" fmla="val 1735"/>
            </a:avLst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entury Gothic"/>
            </a:endParaRPr>
          </a:p>
        </p:txBody>
      </p:sp>
      <p:sp>
        <p:nvSpPr>
          <p:cNvPr id="55" name="Rectangle 8"/>
          <p:cNvSpPr/>
          <p:nvPr/>
        </p:nvSpPr>
        <p:spPr>
          <a:xfrm>
            <a:off x="274320" y="278280"/>
            <a:ext cx="8595000" cy="132552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entury Gothic"/>
            </a:endParaRPr>
          </a:p>
        </p:txBody>
      </p:sp>
      <p:sp>
        <p:nvSpPr>
          <p:cNvPr id="56" name="Rectangle 9"/>
          <p:cNvSpPr/>
          <p:nvPr/>
        </p:nvSpPr>
        <p:spPr>
          <a:xfrm>
            <a:off x="372960" y="372960"/>
            <a:ext cx="8380080" cy="1118160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entury Gothic"/>
            </a:endParaRPr>
          </a:p>
        </p:txBody>
      </p:sp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26240" y="408240"/>
            <a:ext cx="8260200" cy="10389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ru-RU" sz="3500" spc="-1" strike="noStrike" cap="all">
                <a:solidFill>
                  <a:schemeClr val="accent1">
                    <a:lumMod val="75000"/>
                  </a:schemeClr>
                </a:solidFill>
                <a:latin typeface="Book Antiqua"/>
              </a:rPr>
              <a:t>Образец заголовка</a:t>
            </a:r>
            <a:endParaRPr b="0" lang="ru-RU" sz="35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752480"/>
            <a:ext cx="8229240" cy="4373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343080" indent="-228600">
              <a:lnSpc>
                <a:spcPct val="100000"/>
              </a:lnSpc>
              <a:spcBef>
                <a:spcPts val="479"/>
              </a:spcBef>
              <a:buClr>
                <a:srgbClr val="93a299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564b3c"/>
                </a:solidFill>
                <a:latin typeface="Century Gothic"/>
              </a:rPr>
              <a:t>Образец текста</a:t>
            </a:r>
            <a:endParaRPr b="0" lang="ru-RU" sz="2400" spc="-1" strike="noStrike">
              <a:solidFill>
                <a:srgbClr val="564b3c"/>
              </a:solidFill>
              <a:latin typeface="Century Gothic"/>
            </a:endParaRPr>
          </a:p>
          <a:p>
            <a:pPr lvl="1" marL="640080" indent="-228600">
              <a:lnSpc>
                <a:spcPct val="100000"/>
              </a:lnSpc>
              <a:spcBef>
                <a:spcPts val="400"/>
              </a:spcBef>
              <a:buClr>
                <a:srgbClr val="cf543f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564b3c"/>
                </a:solidFill>
                <a:latin typeface="Century Gothic"/>
              </a:rPr>
              <a:t>Второй уровень</a:t>
            </a:r>
            <a:endParaRPr b="0" lang="ru-RU" sz="2000" spc="-1" strike="noStrike">
              <a:solidFill>
                <a:srgbClr val="564b3c"/>
              </a:solidFill>
              <a:latin typeface="Century Gothic"/>
            </a:endParaRPr>
          </a:p>
          <a:p>
            <a:pPr lvl="2" marL="914400" indent="-228600">
              <a:lnSpc>
                <a:spcPct val="100000"/>
              </a:lnSpc>
              <a:spcBef>
                <a:spcPts val="360"/>
              </a:spcBef>
              <a:buClr>
                <a:srgbClr val="b5ae53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564b3c"/>
                </a:solidFill>
                <a:latin typeface="Century Gothic"/>
              </a:rPr>
              <a:t>Третий уровень</a:t>
            </a:r>
            <a:endParaRPr b="0" lang="ru-RU" sz="1800" spc="-1" strike="noStrike">
              <a:solidFill>
                <a:srgbClr val="564b3c"/>
              </a:solidFill>
              <a:latin typeface="Century Gothic"/>
            </a:endParaRPr>
          </a:p>
          <a:p>
            <a:pPr lvl="3" marL="1280160" indent="-228600">
              <a:lnSpc>
                <a:spcPct val="100000"/>
              </a:lnSpc>
              <a:spcBef>
                <a:spcPts val="320"/>
              </a:spcBef>
              <a:buClr>
                <a:srgbClr val="848058"/>
              </a:buClr>
              <a:buFont typeface="Arial"/>
              <a:buChar char="•"/>
            </a:pPr>
            <a:r>
              <a:rPr b="0" lang="ru-RU" sz="1600" spc="-1" strike="noStrike">
                <a:solidFill>
                  <a:srgbClr val="564b3c"/>
                </a:solidFill>
                <a:latin typeface="Century Gothic"/>
              </a:rPr>
              <a:t>Четвертый уровень</a:t>
            </a:r>
            <a:endParaRPr b="0" lang="ru-RU" sz="1600" spc="-1" strike="noStrike">
              <a:solidFill>
                <a:srgbClr val="564b3c"/>
              </a:solidFill>
              <a:latin typeface="Century Gothic"/>
            </a:endParaRPr>
          </a:p>
          <a:p>
            <a:pPr lvl="4" marL="1554480" indent="-228600">
              <a:lnSpc>
                <a:spcPct val="100000"/>
              </a:lnSpc>
              <a:spcBef>
                <a:spcPts val="320"/>
              </a:spcBef>
              <a:buClr>
                <a:srgbClr val="e8b54d"/>
              </a:buClr>
              <a:buFont typeface="Arial"/>
              <a:buChar char="•"/>
            </a:pPr>
            <a:r>
              <a:rPr b="0" lang="ru-RU" sz="1600" spc="-1" strike="noStrike">
                <a:solidFill>
                  <a:srgbClr val="564b3c"/>
                </a:solidFill>
                <a:latin typeface="Century Gothic"/>
              </a:rPr>
              <a:t>Пятый уровень</a:t>
            </a:r>
            <a:endParaRPr b="0" lang="ru-RU" sz="1600" spc="-1" strike="noStrike">
              <a:solidFill>
                <a:srgbClr val="564b3c"/>
              </a:solidFill>
              <a:latin typeface="Century Gothic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dt" idx="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ru-RU" sz="1200" spc="-1" strike="noStrike">
                <a:solidFill>
                  <a:srgbClr val="564b3c"/>
                </a:solidFill>
                <a:latin typeface="Century Gothic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564b3c"/>
                </a:solidFill>
                <a:latin typeface="Century Gothic"/>
              </a:rPr>
              <a:t>&lt;дата/время&gt;</a:t>
            </a:r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ftr" idx="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1" name="PlaceHolder 5"/>
          <p:cNvSpPr>
            <a:spLocks noGrp="1"/>
          </p:cNvSpPr>
          <p:nvPr>
            <p:ph type="sldNum" idx="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pc="-1" strike="noStrike">
                <a:solidFill>
                  <a:srgbClr val="564b3c"/>
                </a:solidFill>
                <a:latin typeface="Century Gothic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E58852D5-D9D2-4F54-A972-646E863B61B2}" type="slidenum">
              <a:rPr b="0" lang="ru-RU" sz="1200" spc="-1" strike="noStrike">
                <a:solidFill>
                  <a:srgbClr val="564b3c"/>
                </a:solidFill>
                <a:latin typeface="Century Gothic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image" Target="../media/image4.pn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7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image" Target="../media/image4.pn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8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image" Target="../media/image4.png"/><Relationship Id="rId5" Type="http://schemas.openxmlformats.org/officeDocument/2006/relationships/image" Target="../media/image24.jpeg"/><Relationship Id="rId6" Type="http://schemas.openxmlformats.org/officeDocument/2006/relationships/image" Target="../media/image24.jpeg"/><Relationship Id="rId7" Type="http://schemas.openxmlformats.org/officeDocument/2006/relationships/image" Target="../media/image27.jpeg"/><Relationship Id="rId8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image" Target="../media/image4.png"/><Relationship Id="rId5" Type="http://schemas.openxmlformats.org/officeDocument/2006/relationships/image" Target="../media/image24.jpeg"/><Relationship Id="rId6" Type="http://schemas.openxmlformats.org/officeDocument/2006/relationships/image" Target="../media/image28.jpeg"/><Relationship Id="rId7" Type="http://schemas.openxmlformats.org/officeDocument/2006/relationships/image" Target="../media/image29.jpeg"/><Relationship Id="rId8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image" Target="../media/image4.png"/><Relationship Id="rId5" Type="http://schemas.openxmlformats.org/officeDocument/2006/relationships/image" Target="../media/image24.jpeg"/><Relationship Id="rId6" Type="http://schemas.openxmlformats.org/officeDocument/2006/relationships/image" Target="../media/image30.jpeg"/><Relationship Id="rId7" Type="http://schemas.openxmlformats.org/officeDocument/2006/relationships/image" Target="../media/image31.jpeg"/><Relationship Id="rId8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image" Target="../media/image4.png"/><Relationship Id="rId5" Type="http://schemas.openxmlformats.org/officeDocument/2006/relationships/image" Target="../media/image24.jpeg"/><Relationship Id="rId6" Type="http://schemas.openxmlformats.org/officeDocument/2006/relationships/image" Target="../media/image32.jpeg"/><Relationship Id="rId7" Type="http://schemas.openxmlformats.org/officeDocument/2006/relationships/image" Target="../media/image33.jpeg"/><Relationship Id="rId8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image" Target="../media/image4.png"/><Relationship Id="rId5" Type="http://schemas.openxmlformats.org/officeDocument/2006/relationships/image" Target="../media/image24.jpeg"/><Relationship Id="rId6" Type="http://schemas.openxmlformats.org/officeDocument/2006/relationships/image" Target="../media/image34.jpeg"/><Relationship Id="rId7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image" Target="../media/image4.png"/><Relationship Id="rId5" Type="http://schemas.openxmlformats.org/officeDocument/2006/relationships/image" Target="../media/image24.jpeg"/><Relationship Id="rId6" Type="http://schemas.openxmlformats.org/officeDocument/2006/relationships/image" Target="../media/image35.jpeg"/><Relationship Id="rId7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image" Target="../media/image4.png"/><Relationship Id="rId5" Type="http://schemas.openxmlformats.org/officeDocument/2006/relationships/image" Target="../media/image24.jpeg"/><Relationship Id="rId6" Type="http://schemas.openxmlformats.org/officeDocument/2006/relationships/image" Target="../media/image36.jpeg"/><Relationship Id="rId7" Type="http://schemas.openxmlformats.org/officeDocument/2006/relationships/image" Target="../media/image37.jpeg"/><Relationship Id="rId8" Type="http://schemas.openxmlformats.org/officeDocument/2006/relationships/image" Target="../media/image38.jpeg"/><Relationship Id="rId9" Type="http://schemas.openxmlformats.org/officeDocument/2006/relationships/image" Target="../media/image39.jpeg"/><Relationship Id="rId10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image" Target="../media/image24.jpeg"/><Relationship Id="rId5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image" Target="../media/image4.pn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image" Target="../media/image4.pn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image" Target="../media/image4.pn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image" Target="../media/image4.pn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image" Target="../media/image4.pn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7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image" Target="../media/image4.pn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image" Target="../media/image4.pn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7" Type="http://schemas.openxmlformats.org/officeDocument/2006/relationships/image" Target="../media/image21.jpeg"/><Relationship Id="rId8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subTitle"/>
          </p:nvPr>
        </p:nvSpPr>
        <p:spPr>
          <a:xfrm>
            <a:off x="642960" y="4648320"/>
            <a:ext cx="6552720" cy="4568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algn="ctr"/>
            <a:endParaRPr b="0" lang="ru-RU" sz="1800" spc="299" strike="noStrike" cap="all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title"/>
          </p:nvPr>
        </p:nvSpPr>
        <p:spPr>
          <a:xfrm>
            <a:off x="604800" y="3227040"/>
            <a:ext cx="6629040" cy="12189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indent="0">
              <a:buNone/>
            </a:pPr>
            <a:endParaRPr b="0" lang="ru-RU" sz="4000" spc="-1" strike="noStrike" cap="all">
              <a:solidFill>
                <a:schemeClr val="accent1">
                  <a:lumMod val="50000"/>
                </a:schemeClr>
              </a:solidFill>
              <a:latin typeface="Book Antiqua"/>
            </a:endParaRPr>
          </a:p>
        </p:txBody>
      </p:sp>
      <p:pic>
        <p:nvPicPr>
          <p:cNvPr id="100" name="Picture 3" descr="C:\Users\Людмила\Desktop\osennie-kanikuly.jpg"/>
          <p:cNvPicPr/>
          <p:nvPr/>
        </p:nvPicPr>
        <p:blipFill>
          <a:blip r:embed="rId1"/>
          <a:stretch/>
        </p:blipFill>
        <p:spPr>
          <a:xfrm>
            <a:off x="0" y="3240"/>
            <a:ext cx="9143640" cy="6854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426240" y="408240"/>
            <a:ext cx="8260200" cy="10389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buNone/>
            </a:pPr>
            <a:endParaRPr b="0" lang="ru-RU" sz="3500" spc="-1" strike="noStrike" cap="all">
              <a:solidFill>
                <a:schemeClr val="accent1">
                  <a:lumMod val="75000"/>
                </a:schemeClr>
              </a:solidFill>
              <a:latin typeface="Book Antiqua"/>
            </a:endParaRPr>
          </a:p>
        </p:txBody>
      </p:sp>
      <p:pic>
        <p:nvPicPr>
          <p:cNvPr id="171" name="Объект 3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pic>
        <p:nvPicPr>
          <p:cNvPr id="172" name="Picture 2" descr="C:\Users\Людмила\Desktop\pattern-texture-thanksgiving-greetings-autumn-greeting-season-decoration-holiday-color-brown-fall-design-decorative-copyspace-celebration-leaves-happy-frame-background-ornament-orange-leaf-petal-lei-plant-1451555.png"/>
          <p:cNvPicPr/>
          <p:nvPr/>
        </p:nvPicPr>
        <p:blipFill>
          <a:blip r:embed="rId2"/>
          <a:stretch/>
        </p:blipFill>
        <p:spPr>
          <a:xfrm>
            <a:off x="-26374680" y="-16554600"/>
            <a:ext cx="57149640" cy="38099520"/>
          </a:xfrm>
          <a:prstGeom prst="rect">
            <a:avLst/>
          </a:prstGeom>
          <a:ln w="0">
            <a:noFill/>
          </a:ln>
        </p:spPr>
      </p:pic>
      <p:pic>
        <p:nvPicPr>
          <p:cNvPr id="173" name="Picture 3" descr="C:\Users\Людмила\Desktop\pattern-texture-thanksgiving-greetings-autumn-greeting-season-decoration-holiday-color-brown-fall-design-decorative-copyspace-celebration-leaves-happy-frame-background-ornament-orange-leaf-petal-lei-plant-1451555.png"/>
          <p:cNvPicPr/>
          <p:nvPr/>
        </p:nvPicPr>
        <p:blipFill>
          <a:blip r:embed="rId3"/>
          <a:stretch/>
        </p:blipFill>
        <p:spPr>
          <a:xfrm>
            <a:off x="-25806240" y="-16646400"/>
            <a:ext cx="57149640" cy="38099520"/>
          </a:xfrm>
          <a:prstGeom prst="rect">
            <a:avLst/>
          </a:prstGeom>
          <a:ln w="0">
            <a:noFill/>
          </a:ln>
        </p:spPr>
      </p:pic>
      <p:pic>
        <p:nvPicPr>
          <p:cNvPr id="174" name="Picture 4" descr="C:\Users\Людмила\Desktop\pattern-texture-thanksgiving-greetings-autumn-greeting-season-decoration-holiday-color-brown-fall-design-decorative-copyspace-celebration-leaves-happy-frame-background-ornament-orange-leaf-petal-lei-plant-1451555.png"/>
          <p:cNvPicPr/>
          <p:nvPr/>
        </p:nvPicPr>
        <p:blipFill>
          <a:blip r:embed="rId4"/>
          <a:stretch/>
        </p:blipFill>
        <p:spPr>
          <a:xfrm>
            <a:off x="-24663240" y="-8092440"/>
            <a:ext cx="57149640" cy="38099520"/>
          </a:xfrm>
          <a:prstGeom prst="rect">
            <a:avLst/>
          </a:prstGeom>
          <a:ln w="0">
            <a:noFill/>
          </a:ln>
        </p:spPr>
      </p:pic>
      <p:sp>
        <p:nvSpPr>
          <p:cNvPr id="175" name="TextBox 4"/>
          <p:cNvSpPr/>
          <p:nvPr/>
        </p:nvSpPr>
        <p:spPr>
          <a:xfrm>
            <a:off x="827640" y="548640"/>
            <a:ext cx="7704360" cy="67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TextBox 2"/>
          <p:cNvSpPr/>
          <p:nvPr/>
        </p:nvSpPr>
        <p:spPr>
          <a:xfrm>
            <a:off x="827640" y="1225800"/>
            <a:ext cx="7488360" cy="69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Для 8 А класса был проведён час информации 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«4 ноября - День народного единства»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7" name="Picture 2" descr="C:\Users\Людмила\Desktop\38412f1b-2d6c-4704-9bfa-dd0f09621892.jpg"/>
          <p:cNvPicPr/>
          <p:nvPr/>
        </p:nvPicPr>
        <p:blipFill>
          <a:blip r:embed="rId5"/>
          <a:stretch/>
        </p:blipFill>
        <p:spPr>
          <a:xfrm>
            <a:off x="1099080" y="2133000"/>
            <a:ext cx="3339000" cy="2733120"/>
          </a:xfrm>
          <a:prstGeom prst="rect">
            <a:avLst/>
          </a:prstGeom>
          <a:ln w="0">
            <a:noFill/>
          </a:ln>
        </p:spPr>
      </p:pic>
      <p:pic>
        <p:nvPicPr>
          <p:cNvPr id="178" name="Picture 3" descr="C:\Users\Людмила\Desktop\0df18e7a-7f91-4807-b8a6-d67485488b09.jpg"/>
          <p:cNvPicPr/>
          <p:nvPr/>
        </p:nvPicPr>
        <p:blipFill>
          <a:blip r:embed="rId6"/>
          <a:stretch/>
        </p:blipFill>
        <p:spPr>
          <a:xfrm>
            <a:off x="4677120" y="2133000"/>
            <a:ext cx="3240000" cy="2725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426240" y="408240"/>
            <a:ext cx="8260200" cy="10389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buNone/>
            </a:pPr>
            <a:endParaRPr b="0" lang="ru-RU" sz="3500" spc="-1" strike="noStrike" cap="all">
              <a:solidFill>
                <a:schemeClr val="accent1">
                  <a:lumMod val="75000"/>
                </a:schemeClr>
              </a:solidFill>
              <a:latin typeface="Book Antiqua"/>
            </a:endParaRPr>
          </a:p>
        </p:txBody>
      </p:sp>
      <p:pic>
        <p:nvPicPr>
          <p:cNvPr id="180" name="Объект 3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pic>
        <p:nvPicPr>
          <p:cNvPr id="181" name="Picture 2" descr="C:\Users\Людмила\Desktop\pattern-texture-thanksgiving-greetings-autumn-greeting-season-decoration-holiday-color-brown-fall-design-decorative-copyspace-celebration-leaves-happy-frame-background-ornament-orange-leaf-petal-lei-plant-1451555.png"/>
          <p:cNvPicPr/>
          <p:nvPr/>
        </p:nvPicPr>
        <p:blipFill>
          <a:blip r:embed="rId2"/>
          <a:stretch/>
        </p:blipFill>
        <p:spPr>
          <a:xfrm>
            <a:off x="-26374680" y="-16554600"/>
            <a:ext cx="57149640" cy="38099520"/>
          </a:xfrm>
          <a:prstGeom prst="rect">
            <a:avLst/>
          </a:prstGeom>
          <a:ln w="0">
            <a:noFill/>
          </a:ln>
        </p:spPr>
      </p:pic>
      <p:pic>
        <p:nvPicPr>
          <p:cNvPr id="182" name="Picture 3" descr="C:\Users\Людмила\Desktop\pattern-texture-thanksgiving-greetings-autumn-greeting-season-decoration-holiday-color-brown-fall-design-decorative-copyspace-celebration-leaves-happy-frame-background-ornament-orange-leaf-petal-lei-plant-1451555.png"/>
          <p:cNvPicPr/>
          <p:nvPr/>
        </p:nvPicPr>
        <p:blipFill>
          <a:blip r:embed="rId3"/>
          <a:stretch/>
        </p:blipFill>
        <p:spPr>
          <a:xfrm>
            <a:off x="-25806240" y="-16646400"/>
            <a:ext cx="57149640" cy="38099520"/>
          </a:xfrm>
          <a:prstGeom prst="rect">
            <a:avLst/>
          </a:prstGeom>
          <a:ln w="0">
            <a:noFill/>
          </a:ln>
        </p:spPr>
      </p:pic>
      <p:pic>
        <p:nvPicPr>
          <p:cNvPr id="183" name="Picture 4" descr="C:\Users\Людмила\Desktop\pattern-texture-thanksgiving-greetings-autumn-greeting-season-decoration-holiday-color-brown-fall-design-decorative-copyspace-celebration-leaves-happy-frame-background-ornament-orange-leaf-petal-lei-plant-1451555.png"/>
          <p:cNvPicPr/>
          <p:nvPr/>
        </p:nvPicPr>
        <p:blipFill>
          <a:blip r:embed="rId4"/>
          <a:stretch/>
        </p:blipFill>
        <p:spPr>
          <a:xfrm>
            <a:off x="-24663240" y="-8092440"/>
            <a:ext cx="57149640" cy="38099520"/>
          </a:xfrm>
          <a:prstGeom prst="rect">
            <a:avLst/>
          </a:prstGeom>
          <a:ln w="0">
            <a:noFill/>
          </a:ln>
        </p:spPr>
      </p:pic>
      <p:sp>
        <p:nvSpPr>
          <p:cNvPr id="184" name="TextBox 4"/>
          <p:cNvSpPr/>
          <p:nvPr/>
        </p:nvSpPr>
        <p:spPr>
          <a:xfrm>
            <a:off x="827640" y="548640"/>
            <a:ext cx="7704360" cy="67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TextBox 2"/>
          <p:cNvSpPr/>
          <p:nvPr/>
        </p:nvSpPr>
        <p:spPr>
          <a:xfrm>
            <a:off x="840600" y="1225800"/>
            <a:ext cx="7488360" cy="3138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В рамках общероссийского движения школьников, вовлечения детей в краеведческую деятельность было проведено мероприятие квиз  «Узнай Алтай» по направлению туризм и путешествие. В ходе игры дети отвечали на вопросы о исторических деятелях, о достопримечательных местах и фактов о Алтайском крае. Мероприятие провела Еловикова А.С., специалист по организации работы в Ельцовском районе регионального отделения Общероссийского общественно-государственного движения детей и молодёжи "Движение первых" Алтайского края.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426240" y="408240"/>
            <a:ext cx="8260200" cy="10389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buNone/>
            </a:pPr>
            <a:endParaRPr b="0" lang="ru-RU" sz="3500" spc="-1" strike="noStrike" cap="all">
              <a:solidFill>
                <a:schemeClr val="accent1">
                  <a:lumMod val="75000"/>
                </a:schemeClr>
              </a:solidFill>
              <a:latin typeface="Book Antiqua"/>
            </a:endParaRPr>
          </a:p>
        </p:txBody>
      </p:sp>
      <p:pic>
        <p:nvPicPr>
          <p:cNvPr id="187" name="Объект 3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pic>
        <p:nvPicPr>
          <p:cNvPr id="188" name="Picture 2" descr="C:\Users\Людмила\Desktop\pattern-texture-thanksgiving-greetings-autumn-greeting-season-decoration-holiday-color-brown-fall-design-decorative-copyspace-celebration-leaves-happy-frame-background-ornament-orange-leaf-petal-lei-plant-1451555.png"/>
          <p:cNvPicPr/>
          <p:nvPr/>
        </p:nvPicPr>
        <p:blipFill>
          <a:blip r:embed="rId2"/>
          <a:stretch/>
        </p:blipFill>
        <p:spPr>
          <a:xfrm>
            <a:off x="-26374680" y="-16554600"/>
            <a:ext cx="57149640" cy="38099520"/>
          </a:xfrm>
          <a:prstGeom prst="rect">
            <a:avLst/>
          </a:prstGeom>
          <a:ln w="0">
            <a:noFill/>
          </a:ln>
        </p:spPr>
      </p:pic>
      <p:pic>
        <p:nvPicPr>
          <p:cNvPr id="189" name="Picture 3" descr="C:\Users\Людмила\Desktop\pattern-texture-thanksgiving-greetings-autumn-greeting-season-decoration-holiday-color-brown-fall-design-decorative-copyspace-celebration-leaves-happy-frame-background-ornament-orange-leaf-petal-lei-plant-1451555.png"/>
          <p:cNvPicPr/>
          <p:nvPr/>
        </p:nvPicPr>
        <p:blipFill>
          <a:blip r:embed="rId3"/>
          <a:stretch/>
        </p:blipFill>
        <p:spPr>
          <a:xfrm>
            <a:off x="-25806240" y="-16646400"/>
            <a:ext cx="57149640" cy="38099520"/>
          </a:xfrm>
          <a:prstGeom prst="rect">
            <a:avLst/>
          </a:prstGeom>
          <a:ln w="0">
            <a:noFill/>
          </a:ln>
        </p:spPr>
      </p:pic>
      <p:pic>
        <p:nvPicPr>
          <p:cNvPr id="190" name="Picture 4" descr="C:\Users\Людмила\Desktop\pattern-texture-thanksgiving-greetings-autumn-greeting-season-decoration-holiday-color-brown-fall-design-decorative-copyspace-celebration-leaves-happy-frame-background-ornament-orange-leaf-petal-lei-plant-1451555.png"/>
          <p:cNvPicPr/>
          <p:nvPr/>
        </p:nvPicPr>
        <p:blipFill>
          <a:blip r:embed="rId4"/>
          <a:stretch/>
        </p:blipFill>
        <p:spPr>
          <a:xfrm>
            <a:off x="-24663240" y="-8092440"/>
            <a:ext cx="57149640" cy="38099520"/>
          </a:xfrm>
          <a:prstGeom prst="rect">
            <a:avLst/>
          </a:prstGeom>
          <a:ln w="0">
            <a:noFill/>
          </a:ln>
        </p:spPr>
      </p:pic>
      <p:sp>
        <p:nvSpPr>
          <p:cNvPr id="191" name="TextBox 4"/>
          <p:cNvSpPr/>
          <p:nvPr/>
        </p:nvSpPr>
        <p:spPr>
          <a:xfrm>
            <a:off x="827640" y="548640"/>
            <a:ext cx="7704360" cy="67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2" name="Picture 2" descr="C:\Users\Людмила\Desktop\62ee00e4-d439-4fb8-826d-ecb43a6423d6.jpg"/>
          <p:cNvPicPr/>
          <p:nvPr/>
        </p:nvPicPr>
        <p:blipFill>
          <a:blip r:embed="rId5"/>
          <a:stretch/>
        </p:blipFill>
        <p:spPr>
          <a:xfrm>
            <a:off x="-8551800" y="8029440"/>
            <a:ext cx="8875080" cy="9124560"/>
          </a:xfrm>
          <a:prstGeom prst="rect">
            <a:avLst/>
          </a:prstGeom>
          <a:ln w="0">
            <a:noFill/>
          </a:ln>
        </p:spPr>
      </p:pic>
      <p:pic>
        <p:nvPicPr>
          <p:cNvPr id="193" name="Picture 3" descr="C:\Users\Людмила\Desktop\e256abd1-f6e0-487d-bfd4-d66b0407ec7b.jpg"/>
          <p:cNvPicPr/>
          <p:nvPr/>
        </p:nvPicPr>
        <p:blipFill>
          <a:blip r:embed="rId6"/>
          <a:stretch/>
        </p:blipFill>
        <p:spPr>
          <a:xfrm>
            <a:off x="1112400" y="992520"/>
            <a:ext cx="3312000" cy="2822040"/>
          </a:xfrm>
          <a:prstGeom prst="rect">
            <a:avLst/>
          </a:prstGeom>
          <a:ln w="0">
            <a:noFill/>
          </a:ln>
        </p:spPr>
      </p:pic>
      <p:pic>
        <p:nvPicPr>
          <p:cNvPr id="194" name="Picture 4" descr="C:\Users\Людмила\Desktop\3f4562d8-d7e2-4aed-93aa-30842b82aa9b.jpg"/>
          <p:cNvPicPr/>
          <p:nvPr/>
        </p:nvPicPr>
        <p:blipFill>
          <a:blip r:embed="rId7"/>
          <a:stretch/>
        </p:blipFill>
        <p:spPr>
          <a:xfrm>
            <a:off x="5004000" y="1660320"/>
            <a:ext cx="3349440" cy="3956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426240" y="408240"/>
            <a:ext cx="8260200" cy="10389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buNone/>
            </a:pPr>
            <a:endParaRPr b="0" lang="ru-RU" sz="3500" spc="-1" strike="noStrike" cap="all">
              <a:solidFill>
                <a:schemeClr val="accent1">
                  <a:lumMod val="75000"/>
                </a:schemeClr>
              </a:solidFill>
              <a:latin typeface="Book Antiqua"/>
            </a:endParaRPr>
          </a:p>
        </p:txBody>
      </p:sp>
      <p:pic>
        <p:nvPicPr>
          <p:cNvPr id="196" name="Объект 3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2" descr="C:\Users\Людмила\Desktop\pattern-texture-thanksgiving-greetings-autumn-greeting-season-decoration-holiday-color-brown-fall-design-decorative-copyspace-celebration-leaves-happy-frame-background-ornament-orange-leaf-petal-lei-plant-1451555.png"/>
          <p:cNvPicPr/>
          <p:nvPr/>
        </p:nvPicPr>
        <p:blipFill>
          <a:blip r:embed="rId2"/>
          <a:stretch/>
        </p:blipFill>
        <p:spPr>
          <a:xfrm>
            <a:off x="-26374680" y="-16554600"/>
            <a:ext cx="57149640" cy="3809952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3" descr="C:\Users\Людмила\Desktop\pattern-texture-thanksgiving-greetings-autumn-greeting-season-decoration-holiday-color-brown-fall-design-decorative-copyspace-celebration-leaves-happy-frame-background-ornament-orange-leaf-petal-lei-plant-1451555.png"/>
          <p:cNvPicPr/>
          <p:nvPr/>
        </p:nvPicPr>
        <p:blipFill>
          <a:blip r:embed="rId3"/>
          <a:stretch/>
        </p:blipFill>
        <p:spPr>
          <a:xfrm>
            <a:off x="-25806240" y="-16646400"/>
            <a:ext cx="57149640" cy="38099520"/>
          </a:xfrm>
          <a:prstGeom prst="rect">
            <a:avLst/>
          </a:prstGeom>
          <a:ln w="0">
            <a:noFill/>
          </a:ln>
        </p:spPr>
      </p:pic>
      <p:pic>
        <p:nvPicPr>
          <p:cNvPr id="199" name="Picture 4" descr="C:\Users\Людмила\Desktop\pattern-texture-thanksgiving-greetings-autumn-greeting-season-decoration-holiday-color-brown-fall-design-decorative-copyspace-celebration-leaves-happy-frame-background-ornament-orange-leaf-petal-lei-plant-1451555.png"/>
          <p:cNvPicPr/>
          <p:nvPr/>
        </p:nvPicPr>
        <p:blipFill>
          <a:blip r:embed="rId4"/>
          <a:stretch/>
        </p:blipFill>
        <p:spPr>
          <a:xfrm>
            <a:off x="-24663240" y="-8092440"/>
            <a:ext cx="57149640" cy="38099520"/>
          </a:xfrm>
          <a:prstGeom prst="rect">
            <a:avLst/>
          </a:prstGeom>
          <a:ln w="0">
            <a:noFill/>
          </a:ln>
        </p:spPr>
      </p:pic>
      <p:sp>
        <p:nvSpPr>
          <p:cNvPr id="200" name="TextBox 4"/>
          <p:cNvSpPr/>
          <p:nvPr/>
        </p:nvSpPr>
        <p:spPr>
          <a:xfrm>
            <a:off x="827640" y="548640"/>
            <a:ext cx="7704360" cy="67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1" name="Picture 2" descr="C:\Users\Людмила\Desktop\62ee00e4-d439-4fb8-826d-ecb43a6423d6.jpg"/>
          <p:cNvPicPr/>
          <p:nvPr/>
        </p:nvPicPr>
        <p:blipFill>
          <a:blip r:embed="rId5"/>
          <a:stretch/>
        </p:blipFill>
        <p:spPr>
          <a:xfrm>
            <a:off x="-8551800" y="8029440"/>
            <a:ext cx="8875080" cy="912456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2" descr="C:\Users\Людмила\Desktop\62ee00e4-d439-4fb8-826d-ecb43a6423d6.jpg"/>
          <p:cNvPicPr/>
          <p:nvPr/>
        </p:nvPicPr>
        <p:blipFill>
          <a:blip r:embed="rId6"/>
          <a:stretch/>
        </p:blipFill>
        <p:spPr>
          <a:xfrm>
            <a:off x="877680" y="1412640"/>
            <a:ext cx="3766320" cy="274464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3" descr="C:\Users\Людмила\Desktop\28de4c56-ddc8-4bb5-8549-74a468a2597c.jpg"/>
          <p:cNvPicPr/>
          <p:nvPr/>
        </p:nvPicPr>
        <p:blipFill>
          <a:blip r:embed="rId7"/>
          <a:stretch/>
        </p:blipFill>
        <p:spPr>
          <a:xfrm>
            <a:off x="4711680" y="1125000"/>
            <a:ext cx="3380400" cy="4243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426240" y="408240"/>
            <a:ext cx="8260200" cy="10389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buNone/>
            </a:pPr>
            <a:endParaRPr b="0" lang="ru-RU" sz="3500" spc="-1" strike="noStrike" cap="all">
              <a:solidFill>
                <a:schemeClr val="accent1">
                  <a:lumMod val="75000"/>
                </a:schemeClr>
              </a:solidFill>
              <a:latin typeface="Book Antiqua"/>
            </a:endParaRPr>
          </a:p>
        </p:txBody>
      </p:sp>
      <p:pic>
        <p:nvPicPr>
          <p:cNvPr id="205" name="Объект 3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2" descr="C:\Users\Людмила\Desktop\pattern-texture-thanksgiving-greetings-autumn-greeting-season-decoration-holiday-color-brown-fall-design-decorative-copyspace-celebration-leaves-happy-frame-background-ornament-orange-leaf-petal-lei-plant-1451555.png"/>
          <p:cNvPicPr/>
          <p:nvPr/>
        </p:nvPicPr>
        <p:blipFill>
          <a:blip r:embed="rId2"/>
          <a:stretch/>
        </p:blipFill>
        <p:spPr>
          <a:xfrm>
            <a:off x="-26374680" y="-16554600"/>
            <a:ext cx="57149640" cy="3809952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3" descr="C:\Users\Людмила\Desktop\pattern-texture-thanksgiving-greetings-autumn-greeting-season-decoration-holiday-color-brown-fall-design-decorative-copyspace-celebration-leaves-happy-frame-background-ornament-orange-leaf-petal-lei-plant-1451555.png"/>
          <p:cNvPicPr/>
          <p:nvPr/>
        </p:nvPicPr>
        <p:blipFill>
          <a:blip r:embed="rId3"/>
          <a:stretch/>
        </p:blipFill>
        <p:spPr>
          <a:xfrm>
            <a:off x="-25806240" y="-16646400"/>
            <a:ext cx="57149640" cy="3809952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4" descr="C:\Users\Людмила\Desktop\pattern-texture-thanksgiving-greetings-autumn-greeting-season-decoration-holiday-color-brown-fall-design-decorative-copyspace-celebration-leaves-happy-frame-background-ornament-orange-leaf-petal-lei-plant-1451555.png"/>
          <p:cNvPicPr/>
          <p:nvPr/>
        </p:nvPicPr>
        <p:blipFill>
          <a:blip r:embed="rId4"/>
          <a:stretch/>
        </p:blipFill>
        <p:spPr>
          <a:xfrm>
            <a:off x="-24663240" y="-8092440"/>
            <a:ext cx="57149640" cy="38099520"/>
          </a:xfrm>
          <a:prstGeom prst="rect">
            <a:avLst/>
          </a:prstGeom>
          <a:ln w="0">
            <a:noFill/>
          </a:ln>
        </p:spPr>
      </p:pic>
      <p:sp>
        <p:nvSpPr>
          <p:cNvPr id="209" name="TextBox 4"/>
          <p:cNvSpPr/>
          <p:nvPr/>
        </p:nvSpPr>
        <p:spPr>
          <a:xfrm>
            <a:off x="827640" y="548640"/>
            <a:ext cx="7704360" cy="67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0" name="Picture 2" descr="C:\Users\Людмила\Desktop\62ee00e4-d439-4fb8-826d-ecb43a6423d6.jpg"/>
          <p:cNvPicPr/>
          <p:nvPr/>
        </p:nvPicPr>
        <p:blipFill>
          <a:blip r:embed="rId5"/>
          <a:stretch/>
        </p:blipFill>
        <p:spPr>
          <a:xfrm>
            <a:off x="-8551800" y="8029440"/>
            <a:ext cx="8875080" cy="9124560"/>
          </a:xfrm>
          <a:prstGeom prst="rect">
            <a:avLst/>
          </a:prstGeom>
          <a:ln w="0">
            <a:noFill/>
          </a:ln>
        </p:spPr>
      </p:pic>
      <p:sp>
        <p:nvSpPr>
          <p:cNvPr id="211" name="TextBox 2"/>
          <p:cNvSpPr/>
          <p:nvPr/>
        </p:nvSpPr>
        <p:spPr>
          <a:xfrm>
            <a:off x="827640" y="1484640"/>
            <a:ext cx="8386200" cy="191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2 ноября для учащихся 6-11 классов был проведён «Урок мужества». Данное мероприятие было запланировано для встречи с Хуршедом Ишанкуловичем  Нумановым, генералом-майором полиции, членом Совета высшего офицерского состава  «Офицеры России».  Также юнармейцы из с. Мартыново. Юнармейцы отряда  «Пламя» торжественно внесли флаг РФ. 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2" name="Picture 2" descr="C:\Users\Людмила\Desktop\30a4a44b-d162-4273-b77e-f39ba0782d6c.jpg"/>
          <p:cNvPicPr/>
          <p:nvPr/>
        </p:nvPicPr>
        <p:blipFill>
          <a:blip r:embed="rId6"/>
          <a:stretch/>
        </p:blipFill>
        <p:spPr>
          <a:xfrm>
            <a:off x="1050480" y="3423600"/>
            <a:ext cx="2298960" cy="3250440"/>
          </a:xfrm>
          <a:prstGeom prst="rect">
            <a:avLst/>
          </a:prstGeom>
          <a:ln w="0">
            <a:noFill/>
          </a:ln>
        </p:spPr>
      </p:pic>
      <p:pic>
        <p:nvPicPr>
          <p:cNvPr id="213" name="Picture 2" descr="C:\Users\Людмила\Desktop\IdbxI1ok5E8.jpg"/>
          <p:cNvPicPr/>
          <p:nvPr/>
        </p:nvPicPr>
        <p:blipFill>
          <a:blip r:embed="rId7"/>
          <a:stretch/>
        </p:blipFill>
        <p:spPr>
          <a:xfrm>
            <a:off x="3708000" y="3439440"/>
            <a:ext cx="5141160" cy="2895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426240" y="408240"/>
            <a:ext cx="8260200" cy="10389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buNone/>
            </a:pPr>
            <a:endParaRPr b="0" lang="ru-RU" sz="3500" spc="-1" strike="noStrike" cap="all">
              <a:solidFill>
                <a:schemeClr val="accent1">
                  <a:lumMod val="75000"/>
                </a:schemeClr>
              </a:solidFill>
              <a:latin typeface="Book Antiqua"/>
            </a:endParaRPr>
          </a:p>
        </p:txBody>
      </p:sp>
      <p:pic>
        <p:nvPicPr>
          <p:cNvPr id="215" name="Объект 3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pic>
        <p:nvPicPr>
          <p:cNvPr id="216" name="Picture 2" descr="C:\Users\Людмила\Desktop\pattern-texture-thanksgiving-greetings-autumn-greeting-season-decoration-holiday-color-brown-fall-design-decorative-copyspace-celebration-leaves-happy-frame-background-ornament-orange-leaf-petal-lei-plant-1451555.png"/>
          <p:cNvPicPr/>
          <p:nvPr/>
        </p:nvPicPr>
        <p:blipFill>
          <a:blip r:embed="rId2"/>
          <a:stretch/>
        </p:blipFill>
        <p:spPr>
          <a:xfrm>
            <a:off x="-26374680" y="-16554600"/>
            <a:ext cx="57149640" cy="38099520"/>
          </a:xfrm>
          <a:prstGeom prst="rect">
            <a:avLst/>
          </a:prstGeom>
          <a:ln w="0">
            <a:noFill/>
          </a:ln>
        </p:spPr>
      </p:pic>
      <p:pic>
        <p:nvPicPr>
          <p:cNvPr id="217" name="Picture 3" descr="C:\Users\Людмила\Desktop\pattern-texture-thanksgiving-greetings-autumn-greeting-season-decoration-holiday-color-brown-fall-design-decorative-copyspace-celebration-leaves-happy-frame-background-ornament-orange-leaf-petal-lei-plant-1451555.png"/>
          <p:cNvPicPr/>
          <p:nvPr/>
        </p:nvPicPr>
        <p:blipFill>
          <a:blip r:embed="rId3"/>
          <a:stretch/>
        </p:blipFill>
        <p:spPr>
          <a:xfrm>
            <a:off x="-25806240" y="-16646400"/>
            <a:ext cx="57149640" cy="38099520"/>
          </a:xfrm>
          <a:prstGeom prst="rect">
            <a:avLst/>
          </a:prstGeom>
          <a:ln w="0">
            <a:noFill/>
          </a:ln>
        </p:spPr>
      </p:pic>
      <p:pic>
        <p:nvPicPr>
          <p:cNvPr id="218" name="Picture 4" descr="C:\Users\Людмила\Desktop\pattern-texture-thanksgiving-greetings-autumn-greeting-season-decoration-holiday-color-brown-fall-design-decorative-copyspace-celebration-leaves-happy-frame-background-ornament-orange-leaf-petal-lei-plant-1451555.png"/>
          <p:cNvPicPr/>
          <p:nvPr/>
        </p:nvPicPr>
        <p:blipFill>
          <a:blip r:embed="rId4"/>
          <a:stretch/>
        </p:blipFill>
        <p:spPr>
          <a:xfrm>
            <a:off x="-24663240" y="-8092440"/>
            <a:ext cx="57149640" cy="38099520"/>
          </a:xfrm>
          <a:prstGeom prst="rect">
            <a:avLst/>
          </a:prstGeom>
          <a:ln w="0">
            <a:noFill/>
          </a:ln>
        </p:spPr>
      </p:pic>
      <p:sp>
        <p:nvSpPr>
          <p:cNvPr id="219" name="TextBox 4"/>
          <p:cNvSpPr/>
          <p:nvPr/>
        </p:nvSpPr>
        <p:spPr>
          <a:xfrm>
            <a:off x="827640" y="548640"/>
            <a:ext cx="7704360" cy="67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0" name="Picture 2" descr="C:\Users\Людмила\Desktop\62ee00e4-d439-4fb8-826d-ecb43a6423d6.jpg"/>
          <p:cNvPicPr/>
          <p:nvPr/>
        </p:nvPicPr>
        <p:blipFill>
          <a:blip r:embed="rId5"/>
          <a:stretch/>
        </p:blipFill>
        <p:spPr>
          <a:xfrm>
            <a:off x="-8551800" y="8029440"/>
            <a:ext cx="8875080" cy="9124560"/>
          </a:xfrm>
          <a:prstGeom prst="rect">
            <a:avLst/>
          </a:prstGeom>
          <a:ln w="0">
            <a:noFill/>
          </a:ln>
        </p:spPr>
      </p:pic>
      <p:sp>
        <p:nvSpPr>
          <p:cNvPr id="221" name="TextBox 2"/>
          <p:cNvSpPr/>
          <p:nvPr/>
        </p:nvSpPr>
        <p:spPr>
          <a:xfrm>
            <a:off x="827640" y="1484640"/>
            <a:ext cx="8386200" cy="1004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В память о наших погибших ребят зажгли свечи. 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Хуршед Ишанкулович рассказал о проходящей спецоперации на Украине, о своём участие в ней, затронули вопросы геополитики.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2" name="Picture 3" descr="C:\Users\Людмила\Desktop\hV5515ATwy4.jpg"/>
          <p:cNvPicPr/>
          <p:nvPr/>
        </p:nvPicPr>
        <p:blipFill>
          <a:blip r:embed="rId6"/>
          <a:stretch/>
        </p:blipFill>
        <p:spPr>
          <a:xfrm>
            <a:off x="405360" y="2709000"/>
            <a:ext cx="4094280" cy="3635280"/>
          </a:xfrm>
          <a:prstGeom prst="rect">
            <a:avLst/>
          </a:prstGeom>
          <a:ln w="0">
            <a:noFill/>
          </a:ln>
        </p:spPr>
      </p:pic>
      <p:pic>
        <p:nvPicPr>
          <p:cNvPr id="223" name="Picture 4" descr="C:\Users\Людмила\Desktop\mG3fq4r-ct4.jpg"/>
          <p:cNvPicPr/>
          <p:nvPr/>
        </p:nvPicPr>
        <p:blipFill>
          <a:blip r:embed="rId7"/>
          <a:stretch/>
        </p:blipFill>
        <p:spPr>
          <a:xfrm>
            <a:off x="4651920" y="3050640"/>
            <a:ext cx="4168080" cy="2952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426240" y="408240"/>
            <a:ext cx="8260200" cy="10389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buNone/>
            </a:pPr>
            <a:endParaRPr b="0" lang="ru-RU" sz="3500" spc="-1" strike="noStrike" cap="all">
              <a:solidFill>
                <a:schemeClr val="accent1">
                  <a:lumMod val="75000"/>
                </a:schemeClr>
              </a:solidFill>
              <a:latin typeface="Book Antiqua"/>
            </a:endParaRPr>
          </a:p>
        </p:txBody>
      </p:sp>
      <p:pic>
        <p:nvPicPr>
          <p:cNvPr id="225" name="Объект 3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pic>
        <p:nvPicPr>
          <p:cNvPr id="226" name="Picture 2" descr="C:\Users\Людмила\Desktop\pattern-texture-thanksgiving-greetings-autumn-greeting-season-decoration-holiday-color-brown-fall-design-decorative-copyspace-celebration-leaves-happy-frame-background-ornament-orange-leaf-petal-lei-plant-1451555.png"/>
          <p:cNvPicPr/>
          <p:nvPr/>
        </p:nvPicPr>
        <p:blipFill>
          <a:blip r:embed="rId2"/>
          <a:stretch/>
        </p:blipFill>
        <p:spPr>
          <a:xfrm>
            <a:off x="-26374680" y="-16554600"/>
            <a:ext cx="57149640" cy="38099520"/>
          </a:xfrm>
          <a:prstGeom prst="rect">
            <a:avLst/>
          </a:prstGeom>
          <a:ln w="0">
            <a:noFill/>
          </a:ln>
        </p:spPr>
      </p:pic>
      <p:pic>
        <p:nvPicPr>
          <p:cNvPr id="227" name="Picture 3" descr="C:\Users\Людмила\Desktop\pattern-texture-thanksgiving-greetings-autumn-greeting-season-decoration-holiday-color-brown-fall-design-decorative-copyspace-celebration-leaves-happy-frame-background-ornament-orange-leaf-petal-lei-plant-1451555.png"/>
          <p:cNvPicPr/>
          <p:nvPr/>
        </p:nvPicPr>
        <p:blipFill>
          <a:blip r:embed="rId3"/>
          <a:stretch/>
        </p:blipFill>
        <p:spPr>
          <a:xfrm>
            <a:off x="-25806240" y="-16646400"/>
            <a:ext cx="57149640" cy="38099520"/>
          </a:xfrm>
          <a:prstGeom prst="rect">
            <a:avLst/>
          </a:prstGeom>
          <a:ln w="0">
            <a:noFill/>
          </a:ln>
        </p:spPr>
      </p:pic>
      <p:pic>
        <p:nvPicPr>
          <p:cNvPr id="228" name="Picture 4" descr="C:\Users\Людмила\Desktop\pattern-texture-thanksgiving-greetings-autumn-greeting-season-decoration-holiday-color-brown-fall-design-decorative-copyspace-celebration-leaves-happy-frame-background-ornament-orange-leaf-petal-lei-plant-1451555.png"/>
          <p:cNvPicPr/>
          <p:nvPr/>
        </p:nvPicPr>
        <p:blipFill>
          <a:blip r:embed="rId4"/>
          <a:stretch/>
        </p:blipFill>
        <p:spPr>
          <a:xfrm>
            <a:off x="-24663240" y="-8092440"/>
            <a:ext cx="57149640" cy="38099520"/>
          </a:xfrm>
          <a:prstGeom prst="rect">
            <a:avLst/>
          </a:prstGeom>
          <a:ln w="0">
            <a:noFill/>
          </a:ln>
        </p:spPr>
      </p:pic>
      <p:sp>
        <p:nvSpPr>
          <p:cNvPr id="229" name="TextBox 4"/>
          <p:cNvSpPr/>
          <p:nvPr/>
        </p:nvSpPr>
        <p:spPr>
          <a:xfrm>
            <a:off x="827640" y="548640"/>
            <a:ext cx="7704360" cy="67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0" name="Picture 2" descr="C:\Users\Людмила\Desktop\62ee00e4-d439-4fb8-826d-ecb43a6423d6.jpg"/>
          <p:cNvPicPr/>
          <p:nvPr/>
        </p:nvPicPr>
        <p:blipFill>
          <a:blip r:embed="rId5"/>
          <a:stretch/>
        </p:blipFill>
        <p:spPr>
          <a:xfrm>
            <a:off x="-8551800" y="8029440"/>
            <a:ext cx="8875080" cy="9124560"/>
          </a:xfrm>
          <a:prstGeom prst="rect">
            <a:avLst/>
          </a:prstGeom>
          <a:ln w="0">
            <a:noFill/>
          </a:ln>
        </p:spPr>
      </p:pic>
      <p:sp>
        <p:nvSpPr>
          <p:cNvPr id="231" name="TextBox 2"/>
          <p:cNvSpPr/>
          <p:nvPr/>
        </p:nvSpPr>
        <p:spPr>
          <a:xfrm>
            <a:off x="827640" y="1484640"/>
            <a:ext cx="8386200" cy="69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Ребята приготовили несколько творческих номеров, военно- патриотического направления.  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2" name="Picture 2" descr="C:\Users\Людмила\Desktop\4dffabe8-9fdc-4c26-92cf-4ca491de91da.jpg"/>
          <p:cNvPicPr/>
          <p:nvPr/>
        </p:nvPicPr>
        <p:blipFill>
          <a:blip r:embed="rId6"/>
          <a:stretch/>
        </p:blipFill>
        <p:spPr>
          <a:xfrm>
            <a:off x="5047920" y="2207880"/>
            <a:ext cx="2980080" cy="402912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3" descr="C:\Users\Людмила\Desktop\5a6e7ed9-bbf7-4e63-8b00-bc4e5c6542e3.jpg"/>
          <p:cNvPicPr/>
          <p:nvPr/>
        </p:nvPicPr>
        <p:blipFill>
          <a:blip r:embed="rId7"/>
          <a:stretch/>
        </p:blipFill>
        <p:spPr>
          <a:xfrm>
            <a:off x="601920" y="2599200"/>
            <a:ext cx="4074480" cy="2989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426240" y="408240"/>
            <a:ext cx="8260200" cy="10389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buNone/>
            </a:pPr>
            <a:endParaRPr b="0" lang="ru-RU" sz="3500" spc="-1" strike="noStrike" cap="all">
              <a:solidFill>
                <a:schemeClr val="accent1">
                  <a:lumMod val="75000"/>
                </a:schemeClr>
              </a:solidFill>
              <a:latin typeface="Book Antiqua"/>
            </a:endParaRPr>
          </a:p>
        </p:txBody>
      </p:sp>
      <p:pic>
        <p:nvPicPr>
          <p:cNvPr id="235" name="Объект 3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pic>
        <p:nvPicPr>
          <p:cNvPr id="236" name="Picture 2" descr="C:\Users\Людмила\Desktop\pattern-texture-thanksgiving-greetings-autumn-greeting-season-decoration-holiday-color-brown-fall-design-decorative-copyspace-celebration-leaves-happy-frame-background-ornament-orange-leaf-petal-lei-plant-1451555.png"/>
          <p:cNvPicPr/>
          <p:nvPr/>
        </p:nvPicPr>
        <p:blipFill>
          <a:blip r:embed="rId2"/>
          <a:stretch/>
        </p:blipFill>
        <p:spPr>
          <a:xfrm>
            <a:off x="-26374680" y="-16554600"/>
            <a:ext cx="57149640" cy="3809952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3" descr="C:\Users\Людмила\Desktop\pattern-texture-thanksgiving-greetings-autumn-greeting-season-decoration-holiday-color-brown-fall-design-decorative-copyspace-celebration-leaves-happy-frame-background-ornament-orange-leaf-petal-lei-plant-1451555.png"/>
          <p:cNvPicPr/>
          <p:nvPr/>
        </p:nvPicPr>
        <p:blipFill>
          <a:blip r:embed="rId3"/>
          <a:stretch/>
        </p:blipFill>
        <p:spPr>
          <a:xfrm>
            <a:off x="-25806240" y="-16646400"/>
            <a:ext cx="57149640" cy="3809952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4" descr="C:\Users\Людмила\Desktop\pattern-texture-thanksgiving-greetings-autumn-greeting-season-decoration-holiday-color-brown-fall-design-decorative-copyspace-celebration-leaves-happy-frame-background-ornament-orange-leaf-petal-lei-plant-1451555.png"/>
          <p:cNvPicPr/>
          <p:nvPr/>
        </p:nvPicPr>
        <p:blipFill>
          <a:blip r:embed="rId4"/>
          <a:stretch/>
        </p:blipFill>
        <p:spPr>
          <a:xfrm>
            <a:off x="-24663240" y="-8092440"/>
            <a:ext cx="57149640" cy="38099520"/>
          </a:xfrm>
          <a:prstGeom prst="rect">
            <a:avLst/>
          </a:prstGeom>
          <a:ln w="0">
            <a:noFill/>
          </a:ln>
        </p:spPr>
      </p:pic>
      <p:sp>
        <p:nvSpPr>
          <p:cNvPr id="239" name="TextBox 4"/>
          <p:cNvSpPr/>
          <p:nvPr/>
        </p:nvSpPr>
        <p:spPr>
          <a:xfrm>
            <a:off x="827640" y="548640"/>
            <a:ext cx="7704360" cy="67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0" name="Picture 2" descr="C:\Users\Людмила\Desktop\62ee00e4-d439-4fb8-826d-ecb43a6423d6.jpg"/>
          <p:cNvPicPr/>
          <p:nvPr/>
        </p:nvPicPr>
        <p:blipFill>
          <a:blip r:embed="rId5"/>
          <a:stretch/>
        </p:blipFill>
        <p:spPr>
          <a:xfrm>
            <a:off x="-8551800" y="8029440"/>
            <a:ext cx="8875080" cy="9124560"/>
          </a:xfrm>
          <a:prstGeom prst="rect">
            <a:avLst/>
          </a:prstGeom>
          <a:ln w="0">
            <a:noFill/>
          </a:ln>
        </p:spPr>
      </p:pic>
      <p:sp>
        <p:nvSpPr>
          <p:cNvPr id="241" name="TextBox 2"/>
          <p:cNvSpPr/>
          <p:nvPr/>
        </p:nvSpPr>
        <p:spPr>
          <a:xfrm>
            <a:off x="827640" y="1484640"/>
            <a:ext cx="8386200" cy="1004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Л.Н. Злобина вручила благодарственное письмо Хуршеду Нуманову , выразив благодарность за участие в развитии патриотического воспитания среди обучающих. 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2" name="Picture 2" descr="C:\Users\Людмила\Desktop\3c8ae007-b4ae-440d-814b-5e446579f35f.jpg"/>
          <p:cNvPicPr/>
          <p:nvPr/>
        </p:nvPicPr>
        <p:blipFill>
          <a:blip r:embed="rId6"/>
          <a:stretch/>
        </p:blipFill>
        <p:spPr>
          <a:xfrm>
            <a:off x="2180880" y="2630520"/>
            <a:ext cx="2839680" cy="368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426240" y="408240"/>
            <a:ext cx="8260200" cy="10389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buNone/>
            </a:pPr>
            <a:endParaRPr b="0" lang="ru-RU" sz="3500" spc="-1" strike="noStrike" cap="all">
              <a:solidFill>
                <a:schemeClr val="accent1">
                  <a:lumMod val="75000"/>
                </a:schemeClr>
              </a:solidFill>
              <a:latin typeface="Book Antiqua"/>
            </a:endParaRPr>
          </a:p>
        </p:txBody>
      </p:sp>
      <p:pic>
        <p:nvPicPr>
          <p:cNvPr id="244" name="Объект 3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2" descr="C:\Users\Людмила\Desktop\pattern-texture-thanksgiving-greetings-autumn-greeting-season-decoration-holiday-color-brown-fall-design-decorative-copyspace-celebration-leaves-happy-frame-background-ornament-orange-leaf-petal-lei-plant-1451555.png"/>
          <p:cNvPicPr/>
          <p:nvPr/>
        </p:nvPicPr>
        <p:blipFill>
          <a:blip r:embed="rId2"/>
          <a:stretch/>
        </p:blipFill>
        <p:spPr>
          <a:xfrm>
            <a:off x="-26374680" y="-16554600"/>
            <a:ext cx="57149640" cy="38099520"/>
          </a:xfrm>
          <a:prstGeom prst="rect">
            <a:avLst/>
          </a:prstGeom>
          <a:ln w="0">
            <a:noFill/>
          </a:ln>
        </p:spPr>
      </p:pic>
      <p:pic>
        <p:nvPicPr>
          <p:cNvPr id="246" name="Picture 3" descr="C:\Users\Людмила\Desktop\pattern-texture-thanksgiving-greetings-autumn-greeting-season-decoration-holiday-color-brown-fall-design-decorative-copyspace-celebration-leaves-happy-frame-background-ornament-orange-leaf-petal-lei-plant-1451555.png"/>
          <p:cNvPicPr/>
          <p:nvPr/>
        </p:nvPicPr>
        <p:blipFill>
          <a:blip r:embed="rId3"/>
          <a:stretch/>
        </p:blipFill>
        <p:spPr>
          <a:xfrm>
            <a:off x="-25806240" y="-16646400"/>
            <a:ext cx="57149640" cy="38099520"/>
          </a:xfrm>
          <a:prstGeom prst="rect">
            <a:avLst/>
          </a:prstGeom>
          <a:ln w="0">
            <a:noFill/>
          </a:ln>
        </p:spPr>
      </p:pic>
      <p:pic>
        <p:nvPicPr>
          <p:cNvPr id="247" name="Picture 4" descr="C:\Users\Людмила\Desktop\pattern-texture-thanksgiving-greetings-autumn-greeting-season-decoration-holiday-color-brown-fall-design-decorative-copyspace-celebration-leaves-happy-frame-background-ornament-orange-leaf-petal-lei-plant-1451555.png"/>
          <p:cNvPicPr/>
          <p:nvPr/>
        </p:nvPicPr>
        <p:blipFill>
          <a:blip r:embed="rId4"/>
          <a:stretch/>
        </p:blipFill>
        <p:spPr>
          <a:xfrm>
            <a:off x="-24663240" y="-8092440"/>
            <a:ext cx="57149640" cy="38099520"/>
          </a:xfrm>
          <a:prstGeom prst="rect">
            <a:avLst/>
          </a:prstGeom>
          <a:ln w="0">
            <a:noFill/>
          </a:ln>
        </p:spPr>
      </p:pic>
      <p:sp>
        <p:nvSpPr>
          <p:cNvPr id="248" name="TextBox 4"/>
          <p:cNvSpPr/>
          <p:nvPr/>
        </p:nvSpPr>
        <p:spPr>
          <a:xfrm>
            <a:off x="827640" y="548640"/>
            <a:ext cx="7704360" cy="67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9" name="Picture 2" descr="C:\Users\Людмила\Desktop\62ee00e4-d439-4fb8-826d-ecb43a6423d6.jpg"/>
          <p:cNvPicPr/>
          <p:nvPr/>
        </p:nvPicPr>
        <p:blipFill>
          <a:blip r:embed="rId5"/>
          <a:stretch/>
        </p:blipFill>
        <p:spPr>
          <a:xfrm>
            <a:off x="-8551800" y="8029440"/>
            <a:ext cx="8875080" cy="9124560"/>
          </a:xfrm>
          <a:prstGeom prst="rect">
            <a:avLst/>
          </a:prstGeom>
          <a:ln w="0">
            <a:noFill/>
          </a:ln>
        </p:spPr>
      </p:pic>
      <p:sp>
        <p:nvSpPr>
          <p:cNvPr id="250" name="TextBox 2"/>
          <p:cNvSpPr/>
          <p:nvPr/>
        </p:nvSpPr>
        <p:spPr>
          <a:xfrm>
            <a:off x="827640" y="1484640"/>
            <a:ext cx="7704360" cy="1004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Итоги мероприятия подвела Н.В. Старовойтова, глава района, подарив книгу об Алтайском крае и выразив огромную благодарность за Урок мужества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1" name="Picture 2" descr="C:\Users\Людмила\Desktop\Pr0Qkfv7dpg.jpg"/>
          <p:cNvPicPr/>
          <p:nvPr/>
        </p:nvPicPr>
        <p:blipFill>
          <a:blip r:embed="rId6"/>
          <a:stretch/>
        </p:blipFill>
        <p:spPr>
          <a:xfrm>
            <a:off x="5292000" y="2359800"/>
            <a:ext cx="1980000" cy="3606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title"/>
          </p:nvPr>
        </p:nvSpPr>
        <p:spPr>
          <a:xfrm>
            <a:off x="426240" y="408240"/>
            <a:ext cx="8260200" cy="10389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buNone/>
            </a:pPr>
            <a:endParaRPr b="0" lang="ru-RU" sz="3500" spc="-1" strike="noStrike" cap="all">
              <a:solidFill>
                <a:schemeClr val="accent1">
                  <a:lumMod val="75000"/>
                </a:schemeClr>
              </a:solidFill>
              <a:latin typeface="Book Antiqua"/>
            </a:endParaRPr>
          </a:p>
        </p:txBody>
      </p:sp>
      <p:pic>
        <p:nvPicPr>
          <p:cNvPr id="253" name="Объект 3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pic>
        <p:nvPicPr>
          <p:cNvPr id="254" name="Picture 2" descr="C:\Users\Людмила\Desktop\pattern-texture-thanksgiving-greetings-autumn-greeting-season-decoration-holiday-color-brown-fall-design-decorative-copyspace-celebration-leaves-happy-frame-background-ornament-orange-leaf-petal-lei-plant-1451555.png"/>
          <p:cNvPicPr/>
          <p:nvPr/>
        </p:nvPicPr>
        <p:blipFill>
          <a:blip r:embed="rId2"/>
          <a:stretch/>
        </p:blipFill>
        <p:spPr>
          <a:xfrm>
            <a:off x="-26374680" y="-16554600"/>
            <a:ext cx="57149640" cy="38099520"/>
          </a:xfrm>
          <a:prstGeom prst="rect">
            <a:avLst/>
          </a:prstGeom>
          <a:ln w="0">
            <a:noFill/>
          </a:ln>
        </p:spPr>
      </p:pic>
      <p:pic>
        <p:nvPicPr>
          <p:cNvPr id="255" name="Picture 3" descr="C:\Users\Людмила\Desktop\pattern-texture-thanksgiving-greetings-autumn-greeting-season-decoration-holiday-color-brown-fall-design-decorative-copyspace-celebration-leaves-happy-frame-background-ornament-orange-leaf-petal-lei-plant-1451555.png"/>
          <p:cNvPicPr/>
          <p:nvPr/>
        </p:nvPicPr>
        <p:blipFill>
          <a:blip r:embed="rId3"/>
          <a:stretch/>
        </p:blipFill>
        <p:spPr>
          <a:xfrm>
            <a:off x="-25806240" y="-16646400"/>
            <a:ext cx="57149640" cy="3809952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4" descr="C:\Users\Людмила\Desktop\pattern-texture-thanksgiving-greetings-autumn-greeting-season-decoration-holiday-color-brown-fall-design-decorative-copyspace-celebration-leaves-happy-frame-background-ornament-orange-leaf-petal-lei-plant-1451555.png"/>
          <p:cNvPicPr/>
          <p:nvPr/>
        </p:nvPicPr>
        <p:blipFill>
          <a:blip r:embed="rId4"/>
          <a:stretch/>
        </p:blipFill>
        <p:spPr>
          <a:xfrm>
            <a:off x="-24663240" y="-8092440"/>
            <a:ext cx="57149640" cy="38099520"/>
          </a:xfrm>
          <a:prstGeom prst="rect">
            <a:avLst/>
          </a:prstGeom>
          <a:ln w="0">
            <a:noFill/>
          </a:ln>
        </p:spPr>
      </p:pic>
      <p:sp>
        <p:nvSpPr>
          <p:cNvPr id="257" name="TextBox 4"/>
          <p:cNvSpPr/>
          <p:nvPr/>
        </p:nvSpPr>
        <p:spPr>
          <a:xfrm>
            <a:off x="827640" y="548640"/>
            <a:ext cx="7704360" cy="67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8" name="Picture 2" descr="C:\Users\Людмила\Desktop\62ee00e4-d439-4fb8-826d-ecb43a6423d6.jpg"/>
          <p:cNvPicPr/>
          <p:nvPr/>
        </p:nvPicPr>
        <p:blipFill>
          <a:blip r:embed="rId5"/>
          <a:stretch/>
        </p:blipFill>
        <p:spPr>
          <a:xfrm>
            <a:off x="-8551800" y="8029440"/>
            <a:ext cx="8875080" cy="9124560"/>
          </a:xfrm>
          <a:prstGeom prst="rect">
            <a:avLst/>
          </a:prstGeom>
          <a:ln w="0">
            <a:noFill/>
          </a:ln>
        </p:spPr>
      </p:pic>
      <p:sp>
        <p:nvSpPr>
          <p:cNvPr id="259" name="TextBox 2"/>
          <p:cNvSpPr/>
          <p:nvPr/>
        </p:nvSpPr>
        <p:spPr>
          <a:xfrm>
            <a:off x="827640" y="1445400"/>
            <a:ext cx="7704360" cy="69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3 ноября в спортивном зале  прошли весёлые старты среди учащихся и педагогов, посвященные Дню народного единства.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0" name="Picture 2" descr="C:\Users\Людмила\Desktop\60d0e894-4217-4e83-ac1d-264ab662b0e4.jpg"/>
          <p:cNvPicPr/>
          <p:nvPr/>
        </p:nvPicPr>
        <p:blipFill>
          <a:blip r:embed="rId6"/>
          <a:stretch/>
        </p:blipFill>
        <p:spPr>
          <a:xfrm>
            <a:off x="323640" y="2403360"/>
            <a:ext cx="2749680" cy="202068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3" descr="C:\Users\Людмила\Desktop\420f0ea2-fe83-4bc1-8750-555207c4609a.jpg"/>
          <p:cNvPicPr/>
          <p:nvPr/>
        </p:nvPicPr>
        <p:blipFill>
          <a:blip r:embed="rId7"/>
          <a:stretch/>
        </p:blipFill>
        <p:spPr>
          <a:xfrm>
            <a:off x="3474000" y="2403360"/>
            <a:ext cx="2952000" cy="1660320"/>
          </a:xfrm>
          <a:prstGeom prst="rect">
            <a:avLst/>
          </a:prstGeom>
          <a:ln w="0">
            <a:noFill/>
          </a:ln>
        </p:spPr>
      </p:pic>
      <p:pic>
        <p:nvPicPr>
          <p:cNvPr id="262" name="Picture 4" descr="C:\Users\Людмила\Desktop\3d7f7f24-3049-45ab-bfd6-4d8cc6108390.jpg"/>
          <p:cNvPicPr/>
          <p:nvPr/>
        </p:nvPicPr>
        <p:blipFill>
          <a:blip r:embed="rId8"/>
          <a:stretch/>
        </p:blipFill>
        <p:spPr>
          <a:xfrm>
            <a:off x="325440" y="4603680"/>
            <a:ext cx="3478320" cy="2028600"/>
          </a:xfrm>
          <a:prstGeom prst="rect">
            <a:avLst/>
          </a:prstGeom>
          <a:ln w="0">
            <a:noFill/>
          </a:ln>
        </p:spPr>
      </p:pic>
      <p:pic>
        <p:nvPicPr>
          <p:cNvPr id="263" name="Picture 5" descr="C:\Users\Людмила\Desktop\eb11ed8f-3c01-4b70-bc1a-05a26307d480.jpg"/>
          <p:cNvPicPr/>
          <p:nvPr/>
        </p:nvPicPr>
        <p:blipFill>
          <a:blip r:embed="rId9"/>
          <a:stretch/>
        </p:blipFill>
        <p:spPr>
          <a:xfrm>
            <a:off x="4356000" y="4600080"/>
            <a:ext cx="3612960" cy="2032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26240" y="408240"/>
            <a:ext cx="8260200" cy="10389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buNone/>
            </a:pPr>
            <a:endParaRPr b="0" lang="ru-RU" sz="3500" spc="-1" strike="noStrike" cap="all">
              <a:solidFill>
                <a:schemeClr val="accent1">
                  <a:lumMod val="75000"/>
                </a:schemeClr>
              </a:solidFill>
              <a:latin typeface="Book Antiqua"/>
            </a:endParaRPr>
          </a:p>
        </p:txBody>
      </p:sp>
      <p:pic>
        <p:nvPicPr>
          <p:cNvPr id="102" name="Объект 3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pic>
        <p:nvPicPr>
          <p:cNvPr id="103" name="Picture 2" descr="C:\Users\Людмила\Desktop\pattern-texture-thanksgiving-greetings-autumn-greeting-season-decoration-holiday-color-brown-fall-design-decorative-copyspace-celebration-leaves-happy-frame-background-ornament-orange-leaf-petal-lei-plant-1451555.png"/>
          <p:cNvPicPr/>
          <p:nvPr/>
        </p:nvPicPr>
        <p:blipFill>
          <a:blip r:embed="rId2"/>
          <a:stretch/>
        </p:blipFill>
        <p:spPr>
          <a:xfrm>
            <a:off x="-26374680" y="-16554600"/>
            <a:ext cx="57149640" cy="38099520"/>
          </a:xfrm>
          <a:prstGeom prst="rect">
            <a:avLst/>
          </a:prstGeom>
          <a:ln w="0">
            <a:noFill/>
          </a:ln>
        </p:spPr>
      </p:pic>
      <p:pic>
        <p:nvPicPr>
          <p:cNvPr id="104" name="Picture 3" descr="C:\Users\Людмила\Desktop\pattern-texture-thanksgiving-greetings-autumn-greeting-season-decoration-holiday-color-brown-fall-design-decorative-copyspace-celebration-leaves-happy-frame-background-ornament-orange-leaf-petal-lei-plant-1451555.png"/>
          <p:cNvPicPr/>
          <p:nvPr/>
        </p:nvPicPr>
        <p:blipFill>
          <a:blip r:embed="rId3"/>
          <a:stretch/>
        </p:blipFill>
        <p:spPr>
          <a:xfrm>
            <a:off x="-25806240" y="-16646400"/>
            <a:ext cx="57149640" cy="38099520"/>
          </a:xfrm>
          <a:prstGeom prst="rect">
            <a:avLst/>
          </a:prstGeom>
          <a:ln w="0">
            <a:noFill/>
          </a:ln>
        </p:spPr>
      </p:pic>
      <p:pic>
        <p:nvPicPr>
          <p:cNvPr id="105" name="Picture 4" descr="C:\Users\Людмила\Desktop\pattern-texture-thanksgiving-greetings-autumn-greeting-season-decoration-holiday-color-brown-fall-design-decorative-copyspace-celebration-leaves-happy-frame-background-ornament-orange-leaf-petal-lei-plant-1451555.png"/>
          <p:cNvPicPr/>
          <p:nvPr/>
        </p:nvPicPr>
        <p:blipFill>
          <a:blip r:embed="rId4"/>
          <a:stretch/>
        </p:blipFill>
        <p:spPr>
          <a:xfrm>
            <a:off x="-24663240" y="-8092440"/>
            <a:ext cx="57149640" cy="38099520"/>
          </a:xfrm>
          <a:prstGeom prst="rect">
            <a:avLst/>
          </a:prstGeom>
          <a:ln w="0">
            <a:noFill/>
          </a:ln>
        </p:spPr>
      </p:pic>
      <p:sp>
        <p:nvSpPr>
          <p:cNvPr id="106" name="TextBox 4"/>
          <p:cNvSpPr/>
          <p:nvPr/>
        </p:nvSpPr>
        <p:spPr>
          <a:xfrm>
            <a:off x="827640" y="548640"/>
            <a:ext cx="7704360" cy="155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Осенние каникулы первые в учебном году, и, несмотря на то, 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что дети после летних каникул еще полны сил и энергии, всё 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равно эту недельку отдыха ждали с большим нетерпением.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TextBox 6"/>
          <p:cNvSpPr/>
          <p:nvPr/>
        </p:nvSpPr>
        <p:spPr>
          <a:xfrm>
            <a:off x="827640" y="2118240"/>
            <a:ext cx="8064360" cy="69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30 октября в 7а классе был проведён классный час 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«Безопасность в интернете»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8" name="Picture 5" descr="C:\Users\Людмила\Desktop\1620d1a9-d32a-4a1e-93eb-c9e9db174593.jpg"/>
          <p:cNvPicPr/>
          <p:nvPr/>
        </p:nvPicPr>
        <p:blipFill>
          <a:blip r:embed="rId5"/>
          <a:stretch/>
        </p:blipFill>
        <p:spPr>
          <a:xfrm>
            <a:off x="1154160" y="2831040"/>
            <a:ext cx="3228480" cy="2587320"/>
          </a:xfrm>
          <a:prstGeom prst="rect">
            <a:avLst/>
          </a:prstGeom>
          <a:ln w="0">
            <a:noFill/>
          </a:ln>
        </p:spPr>
      </p:pic>
      <p:pic>
        <p:nvPicPr>
          <p:cNvPr id="109" name="Picture 6" descr="C:\Users\Людмила\Desktop\ed167aff-8d53-455b-ac37-76f82a60ebe3.jpg"/>
          <p:cNvPicPr/>
          <p:nvPr/>
        </p:nvPicPr>
        <p:blipFill>
          <a:blip r:embed="rId6"/>
          <a:stretch/>
        </p:blipFill>
        <p:spPr>
          <a:xfrm>
            <a:off x="4839120" y="2831040"/>
            <a:ext cx="3101760" cy="2587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426240" y="408240"/>
            <a:ext cx="8260200" cy="10389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buNone/>
            </a:pPr>
            <a:endParaRPr b="0" lang="ru-RU" sz="3500" spc="-1" strike="noStrike" cap="all">
              <a:solidFill>
                <a:schemeClr val="accent1">
                  <a:lumMod val="75000"/>
                </a:schemeClr>
              </a:solidFill>
              <a:latin typeface="Book Antiqua"/>
            </a:endParaRPr>
          </a:p>
        </p:txBody>
      </p:sp>
      <p:pic>
        <p:nvPicPr>
          <p:cNvPr id="265" name="Объект 3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2" descr="C:\Users\Людмила\Desktop\pattern-texture-thanksgiving-greetings-autumn-greeting-season-decoration-holiday-color-brown-fall-design-decorative-copyspace-celebration-leaves-happy-frame-background-ornament-orange-leaf-petal-lei-plant-1451555.png"/>
          <p:cNvPicPr/>
          <p:nvPr/>
        </p:nvPicPr>
        <p:blipFill>
          <a:blip r:embed="rId2"/>
          <a:stretch/>
        </p:blipFill>
        <p:spPr>
          <a:xfrm>
            <a:off x="-26374680" y="-16554600"/>
            <a:ext cx="57149640" cy="38099520"/>
          </a:xfrm>
          <a:prstGeom prst="rect">
            <a:avLst/>
          </a:prstGeom>
          <a:ln w="0">
            <a:noFill/>
          </a:ln>
        </p:spPr>
      </p:pic>
      <p:pic>
        <p:nvPicPr>
          <p:cNvPr id="267" name="Picture 3" descr="C:\Users\Людмила\Desktop\pattern-texture-thanksgiving-greetings-autumn-greeting-season-decoration-holiday-color-brown-fall-design-decorative-copyspace-celebration-leaves-happy-frame-background-ornament-orange-leaf-petal-lei-plant-1451555.png"/>
          <p:cNvPicPr/>
          <p:nvPr/>
        </p:nvPicPr>
        <p:blipFill>
          <a:blip r:embed="rId3"/>
          <a:stretch/>
        </p:blipFill>
        <p:spPr>
          <a:xfrm>
            <a:off x="-25806240" y="-16646400"/>
            <a:ext cx="57149640" cy="38099520"/>
          </a:xfrm>
          <a:prstGeom prst="rect">
            <a:avLst/>
          </a:prstGeom>
          <a:ln w="0">
            <a:noFill/>
          </a:ln>
        </p:spPr>
      </p:pic>
      <p:sp>
        <p:nvSpPr>
          <p:cNvPr id="268" name="TextBox 4"/>
          <p:cNvSpPr/>
          <p:nvPr/>
        </p:nvSpPr>
        <p:spPr>
          <a:xfrm>
            <a:off x="827640" y="548640"/>
            <a:ext cx="7704360" cy="67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9" name="Picture 2" descr="C:\Users\Людмила\Desktop\62ee00e4-d439-4fb8-826d-ecb43a6423d6.jpg"/>
          <p:cNvPicPr/>
          <p:nvPr/>
        </p:nvPicPr>
        <p:blipFill>
          <a:blip r:embed="rId4"/>
          <a:stretch/>
        </p:blipFill>
        <p:spPr>
          <a:xfrm>
            <a:off x="-8551800" y="8029440"/>
            <a:ext cx="8875080" cy="9124560"/>
          </a:xfrm>
          <a:prstGeom prst="rect">
            <a:avLst/>
          </a:prstGeom>
          <a:ln w="0">
            <a:noFill/>
          </a:ln>
        </p:spPr>
      </p:pic>
      <p:sp>
        <p:nvSpPr>
          <p:cNvPr id="270" name="TextBox 2"/>
          <p:cNvSpPr/>
          <p:nvPr/>
        </p:nvSpPr>
        <p:spPr>
          <a:xfrm>
            <a:off x="827640" y="1445400"/>
            <a:ext cx="7704360" cy="2558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ru-RU" sz="5400" spc="-1" strike="noStrike">
                <a:solidFill>
                  <a:srgbClr val="002060"/>
                </a:solidFill>
                <a:latin typeface="Times New Roman"/>
              </a:rPr>
              <a:t>Осенние каникулы пролетели очень быстро!!!</a:t>
            </a:r>
            <a:endParaRPr b="0" lang="ru-RU" sz="5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426240" y="408240"/>
            <a:ext cx="8260200" cy="10389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buNone/>
            </a:pPr>
            <a:endParaRPr b="0" lang="ru-RU" sz="3500" spc="-1" strike="noStrike" cap="all">
              <a:solidFill>
                <a:schemeClr val="accent1">
                  <a:lumMod val="75000"/>
                </a:schemeClr>
              </a:solidFill>
              <a:latin typeface="Book Antiqua"/>
            </a:endParaRPr>
          </a:p>
        </p:txBody>
      </p:sp>
      <p:pic>
        <p:nvPicPr>
          <p:cNvPr id="111" name="Объект 3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pic>
        <p:nvPicPr>
          <p:cNvPr id="112" name="Picture 2" descr="C:\Users\Людмила\Desktop\pattern-texture-thanksgiving-greetings-autumn-greeting-season-decoration-holiday-color-brown-fall-design-decorative-copyspace-celebration-leaves-happy-frame-background-ornament-orange-leaf-petal-lei-plant-1451555.png"/>
          <p:cNvPicPr/>
          <p:nvPr/>
        </p:nvPicPr>
        <p:blipFill>
          <a:blip r:embed="rId2"/>
          <a:stretch/>
        </p:blipFill>
        <p:spPr>
          <a:xfrm>
            <a:off x="-26374680" y="-16554600"/>
            <a:ext cx="57149640" cy="38099520"/>
          </a:xfrm>
          <a:prstGeom prst="rect">
            <a:avLst/>
          </a:prstGeom>
          <a:ln w="0">
            <a:noFill/>
          </a:ln>
        </p:spPr>
      </p:pic>
      <p:pic>
        <p:nvPicPr>
          <p:cNvPr id="113" name="Picture 3" descr="C:\Users\Людмила\Desktop\pattern-texture-thanksgiving-greetings-autumn-greeting-season-decoration-holiday-color-brown-fall-design-decorative-copyspace-celebration-leaves-happy-frame-background-ornament-orange-leaf-petal-lei-plant-1451555.png"/>
          <p:cNvPicPr/>
          <p:nvPr/>
        </p:nvPicPr>
        <p:blipFill>
          <a:blip r:embed="rId3"/>
          <a:stretch/>
        </p:blipFill>
        <p:spPr>
          <a:xfrm>
            <a:off x="-25806240" y="-16646400"/>
            <a:ext cx="57149640" cy="38099520"/>
          </a:xfrm>
          <a:prstGeom prst="rect">
            <a:avLst/>
          </a:prstGeom>
          <a:ln w="0">
            <a:noFill/>
          </a:ln>
        </p:spPr>
      </p:pic>
      <p:pic>
        <p:nvPicPr>
          <p:cNvPr id="114" name="Picture 4" descr="C:\Users\Людмила\Desktop\pattern-texture-thanksgiving-greetings-autumn-greeting-season-decoration-holiday-color-brown-fall-design-decorative-copyspace-celebration-leaves-happy-frame-background-ornament-orange-leaf-petal-lei-plant-1451555.png"/>
          <p:cNvPicPr/>
          <p:nvPr/>
        </p:nvPicPr>
        <p:blipFill>
          <a:blip r:embed="rId4"/>
          <a:stretch/>
        </p:blipFill>
        <p:spPr>
          <a:xfrm>
            <a:off x="-24663240" y="-8092440"/>
            <a:ext cx="57149640" cy="38099520"/>
          </a:xfrm>
          <a:prstGeom prst="rect">
            <a:avLst/>
          </a:prstGeom>
          <a:ln w="0">
            <a:noFill/>
          </a:ln>
        </p:spPr>
      </p:pic>
      <p:sp>
        <p:nvSpPr>
          <p:cNvPr id="115" name="TextBox 4"/>
          <p:cNvSpPr/>
          <p:nvPr/>
        </p:nvSpPr>
        <p:spPr>
          <a:xfrm>
            <a:off x="827640" y="548640"/>
            <a:ext cx="7704360" cy="1888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30 октября в детской библиотеке для 6-х классов были  проведены интеллектуальные игры,  «Поле чудес». 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В завершении ребята занимались различными активностями и получили сладкие призы. 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6" name="Picture 2" descr="C:\Users\Людмила\Desktop\04b2d542-02a7-4a1c-995e-2fbd9825cbb4.jpg"/>
          <p:cNvPicPr/>
          <p:nvPr/>
        </p:nvPicPr>
        <p:blipFill>
          <a:blip r:embed="rId5"/>
          <a:stretch/>
        </p:blipFill>
        <p:spPr>
          <a:xfrm>
            <a:off x="863280" y="2518560"/>
            <a:ext cx="3354480" cy="2602440"/>
          </a:xfrm>
          <a:prstGeom prst="rect">
            <a:avLst/>
          </a:prstGeom>
          <a:ln w="0">
            <a:noFill/>
          </a:ln>
        </p:spPr>
      </p:pic>
      <p:pic>
        <p:nvPicPr>
          <p:cNvPr id="117" name="Picture 3" descr="C:\Users\Людмила\Desktop\364d51de-3dfc-4be4-805b-9a984fd029b6.jpg"/>
          <p:cNvPicPr/>
          <p:nvPr/>
        </p:nvPicPr>
        <p:blipFill>
          <a:blip r:embed="rId6"/>
          <a:stretch/>
        </p:blipFill>
        <p:spPr>
          <a:xfrm>
            <a:off x="4644360" y="2445840"/>
            <a:ext cx="3664080" cy="2747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426240" y="408240"/>
            <a:ext cx="8260200" cy="10389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buNone/>
            </a:pPr>
            <a:endParaRPr b="0" lang="ru-RU" sz="3500" spc="-1" strike="noStrike" cap="all">
              <a:solidFill>
                <a:schemeClr val="accent1">
                  <a:lumMod val="75000"/>
                </a:schemeClr>
              </a:solidFill>
              <a:latin typeface="Book Antiqua"/>
            </a:endParaRPr>
          </a:p>
        </p:txBody>
      </p:sp>
      <p:pic>
        <p:nvPicPr>
          <p:cNvPr id="119" name="Объект 3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pic>
        <p:nvPicPr>
          <p:cNvPr id="120" name="Picture 2" descr="C:\Users\Людмила\Desktop\pattern-texture-thanksgiving-greetings-autumn-greeting-season-decoration-holiday-color-brown-fall-design-decorative-copyspace-celebration-leaves-happy-frame-background-ornament-orange-leaf-petal-lei-plant-1451555.png"/>
          <p:cNvPicPr/>
          <p:nvPr/>
        </p:nvPicPr>
        <p:blipFill>
          <a:blip r:embed="rId2"/>
          <a:stretch/>
        </p:blipFill>
        <p:spPr>
          <a:xfrm>
            <a:off x="-26374680" y="-16554600"/>
            <a:ext cx="57149640" cy="38099520"/>
          </a:xfrm>
          <a:prstGeom prst="rect">
            <a:avLst/>
          </a:prstGeom>
          <a:ln w="0">
            <a:noFill/>
          </a:ln>
        </p:spPr>
      </p:pic>
      <p:pic>
        <p:nvPicPr>
          <p:cNvPr id="121" name="Picture 3" descr="C:\Users\Людмила\Desktop\pattern-texture-thanksgiving-greetings-autumn-greeting-season-decoration-holiday-color-brown-fall-design-decorative-copyspace-celebration-leaves-happy-frame-background-ornament-orange-leaf-petal-lei-plant-1451555.png"/>
          <p:cNvPicPr/>
          <p:nvPr/>
        </p:nvPicPr>
        <p:blipFill>
          <a:blip r:embed="rId3"/>
          <a:stretch/>
        </p:blipFill>
        <p:spPr>
          <a:xfrm>
            <a:off x="-25806240" y="-16646400"/>
            <a:ext cx="57149640" cy="38099520"/>
          </a:xfrm>
          <a:prstGeom prst="rect">
            <a:avLst/>
          </a:prstGeom>
          <a:ln w="0">
            <a:noFill/>
          </a:ln>
        </p:spPr>
      </p:pic>
      <p:pic>
        <p:nvPicPr>
          <p:cNvPr id="122" name="Picture 4" descr="C:\Users\Людмила\Desktop\pattern-texture-thanksgiving-greetings-autumn-greeting-season-decoration-holiday-color-brown-fall-design-decorative-copyspace-celebration-leaves-happy-frame-background-ornament-orange-leaf-petal-lei-plant-1451555.png"/>
          <p:cNvPicPr/>
          <p:nvPr/>
        </p:nvPicPr>
        <p:blipFill>
          <a:blip r:embed="rId4"/>
          <a:stretch/>
        </p:blipFill>
        <p:spPr>
          <a:xfrm>
            <a:off x="-24663240" y="-8452440"/>
            <a:ext cx="57149640" cy="38099520"/>
          </a:xfrm>
          <a:prstGeom prst="rect">
            <a:avLst/>
          </a:prstGeom>
          <a:ln w="0">
            <a:noFill/>
          </a:ln>
        </p:spPr>
      </p:pic>
      <p:sp>
        <p:nvSpPr>
          <p:cNvPr id="123" name="TextBox 4"/>
          <p:cNvSpPr/>
          <p:nvPr/>
        </p:nvSpPr>
        <p:spPr>
          <a:xfrm>
            <a:off x="827640" y="548640"/>
            <a:ext cx="7704360" cy="67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TextBox 5"/>
          <p:cNvSpPr/>
          <p:nvPr/>
        </p:nvSpPr>
        <p:spPr>
          <a:xfrm>
            <a:off x="878400" y="1287000"/>
            <a:ext cx="7299360" cy="1888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Учащиеся 3-х классов  во время осенних каникул посетили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детскую библиотеку. Была проведена познавательная 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игра «Деревья-украшения Земли» с использованием 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интерактивного глобуса. Затем ребята поиграли в различные игры.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5" name="Picture 2" descr="C:\Users\Людмила\Desktop\e476d494-8554-4821-bd02-0630a8cddbed.jpg"/>
          <p:cNvPicPr/>
          <p:nvPr/>
        </p:nvPicPr>
        <p:blipFill>
          <a:blip r:embed="rId5"/>
          <a:stretch/>
        </p:blipFill>
        <p:spPr>
          <a:xfrm>
            <a:off x="550080" y="3195360"/>
            <a:ext cx="3146400" cy="2887920"/>
          </a:xfrm>
          <a:prstGeom prst="rect">
            <a:avLst/>
          </a:prstGeom>
          <a:ln w="0">
            <a:noFill/>
          </a:ln>
        </p:spPr>
      </p:pic>
      <p:pic>
        <p:nvPicPr>
          <p:cNvPr id="126" name="Picture 4" descr="C:\Users\Людмила\Desktop\509dc14c-af21-44e0-8eff-a82166ea7d54.jpg"/>
          <p:cNvPicPr/>
          <p:nvPr/>
        </p:nvPicPr>
        <p:blipFill>
          <a:blip r:embed="rId6"/>
          <a:stretch/>
        </p:blipFill>
        <p:spPr>
          <a:xfrm>
            <a:off x="4042440" y="2709000"/>
            <a:ext cx="4662000" cy="3496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426240" y="408240"/>
            <a:ext cx="8260200" cy="10389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buNone/>
            </a:pPr>
            <a:endParaRPr b="0" lang="ru-RU" sz="3500" spc="-1" strike="noStrike" cap="all">
              <a:solidFill>
                <a:schemeClr val="accent1">
                  <a:lumMod val="75000"/>
                </a:schemeClr>
              </a:solidFill>
              <a:latin typeface="Book Antiqua"/>
            </a:endParaRPr>
          </a:p>
        </p:txBody>
      </p:sp>
      <p:pic>
        <p:nvPicPr>
          <p:cNvPr id="128" name="Объект 3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pic>
        <p:nvPicPr>
          <p:cNvPr id="129" name="Picture 2" descr="C:\Users\Людмила\Desktop\pattern-texture-thanksgiving-greetings-autumn-greeting-season-decoration-holiday-color-brown-fall-design-decorative-copyspace-celebration-leaves-happy-frame-background-ornament-orange-leaf-petal-lei-plant-1451555.png"/>
          <p:cNvPicPr/>
          <p:nvPr/>
        </p:nvPicPr>
        <p:blipFill>
          <a:blip r:embed="rId2"/>
          <a:stretch/>
        </p:blipFill>
        <p:spPr>
          <a:xfrm>
            <a:off x="-26374680" y="-16554600"/>
            <a:ext cx="57149640" cy="38099520"/>
          </a:xfrm>
          <a:prstGeom prst="rect">
            <a:avLst/>
          </a:prstGeom>
          <a:ln w="0">
            <a:noFill/>
          </a:ln>
        </p:spPr>
      </p:pic>
      <p:pic>
        <p:nvPicPr>
          <p:cNvPr id="130" name="Picture 3" descr="C:\Users\Людмила\Desktop\pattern-texture-thanksgiving-greetings-autumn-greeting-season-decoration-holiday-color-brown-fall-design-decorative-copyspace-celebration-leaves-happy-frame-background-ornament-orange-leaf-petal-lei-plant-1451555.png"/>
          <p:cNvPicPr/>
          <p:nvPr/>
        </p:nvPicPr>
        <p:blipFill>
          <a:blip r:embed="rId3"/>
          <a:stretch/>
        </p:blipFill>
        <p:spPr>
          <a:xfrm>
            <a:off x="-25806240" y="-16646400"/>
            <a:ext cx="57149640" cy="38099520"/>
          </a:xfrm>
          <a:prstGeom prst="rect">
            <a:avLst/>
          </a:prstGeom>
          <a:ln w="0">
            <a:noFill/>
          </a:ln>
        </p:spPr>
      </p:pic>
      <p:pic>
        <p:nvPicPr>
          <p:cNvPr id="131" name="Picture 4" descr="C:\Users\Людмила\Desktop\pattern-texture-thanksgiving-greetings-autumn-greeting-season-decoration-holiday-color-brown-fall-design-decorative-copyspace-celebration-leaves-happy-frame-background-ornament-orange-leaf-petal-lei-plant-1451555.png"/>
          <p:cNvPicPr/>
          <p:nvPr/>
        </p:nvPicPr>
        <p:blipFill>
          <a:blip r:embed="rId4"/>
          <a:stretch/>
        </p:blipFill>
        <p:spPr>
          <a:xfrm>
            <a:off x="-24663240" y="-8452440"/>
            <a:ext cx="57149640" cy="38099520"/>
          </a:xfrm>
          <a:prstGeom prst="rect">
            <a:avLst/>
          </a:prstGeom>
          <a:ln w="0">
            <a:noFill/>
          </a:ln>
        </p:spPr>
      </p:pic>
      <p:sp>
        <p:nvSpPr>
          <p:cNvPr id="132" name="TextBox 4"/>
          <p:cNvSpPr/>
          <p:nvPr/>
        </p:nvSpPr>
        <p:spPr>
          <a:xfrm>
            <a:off x="827640" y="548640"/>
            <a:ext cx="7704360" cy="67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3" name="Picture 3" descr="C:\Users\Людмила\Desktop\7c29c774-3674-46b5-a1cd-46e624447208.jpg"/>
          <p:cNvPicPr/>
          <p:nvPr/>
        </p:nvPicPr>
        <p:blipFill>
          <a:blip r:embed="rId5"/>
          <a:stretch/>
        </p:blipFill>
        <p:spPr>
          <a:xfrm>
            <a:off x="407880" y="538560"/>
            <a:ext cx="4271760" cy="2907000"/>
          </a:xfrm>
          <a:prstGeom prst="rect">
            <a:avLst/>
          </a:prstGeom>
          <a:ln w="0">
            <a:noFill/>
          </a:ln>
        </p:spPr>
      </p:pic>
      <p:pic>
        <p:nvPicPr>
          <p:cNvPr id="134" name="Picture 4" descr="C:\Users\Людмила\Desktop\a6e72918-d5b8-4fa8-89e4-ac8cbf1d2f80.jpg"/>
          <p:cNvPicPr/>
          <p:nvPr/>
        </p:nvPicPr>
        <p:blipFill>
          <a:blip r:embed="rId6"/>
          <a:stretch/>
        </p:blipFill>
        <p:spPr>
          <a:xfrm>
            <a:off x="3911760" y="3722760"/>
            <a:ext cx="4620240" cy="2882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426240" y="408240"/>
            <a:ext cx="8260200" cy="10389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buNone/>
            </a:pPr>
            <a:endParaRPr b="0" lang="ru-RU" sz="3500" spc="-1" strike="noStrike" cap="all">
              <a:solidFill>
                <a:schemeClr val="accent1">
                  <a:lumMod val="75000"/>
                </a:schemeClr>
              </a:solidFill>
              <a:latin typeface="Book Antiqua"/>
            </a:endParaRPr>
          </a:p>
        </p:txBody>
      </p:sp>
      <p:pic>
        <p:nvPicPr>
          <p:cNvPr id="136" name="Объект 3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pic>
        <p:nvPicPr>
          <p:cNvPr id="137" name="Picture 2" descr="C:\Users\Людмила\Desktop\pattern-texture-thanksgiving-greetings-autumn-greeting-season-decoration-holiday-color-brown-fall-design-decorative-copyspace-celebration-leaves-happy-frame-background-ornament-orange-leaf-petal-lei-plant-1451555.png"/>
          <p:cNvPicPr/>
          <p:nvPr/>
        </p:nvPicPr>
        <p:blipFill>
          <a:blip r:embed="rId2"/>
          <a:stretch/>
        </p:blipFill>
        <p:spPr>
          <a:xfrm>
            <a:off x="-26374680" y="-16554600"/>
            <a:ext cx="57149640" cy="38099520"/>
          </a:xfrm>
          <a:prstGeom prst="rect">
            <a:avLst/>
          </a:prstGeom>
          <a:ln w="0">
            <a:noFill/>
          </a:ln>
        </p:spPr>
      </p:pic>
      <p:pic>
        <p:nvPicPr>
          <p:cNvPr id="138" name="Picture 3" descr="C:\Users\Людмила\Desktop\pattern-texture-thanksgiving-greetings-autumn-greeting-season-decoration-holiday-color-brown-fall-design-decorative-copyspace-celebration-leaves-happy-frame-background-ornament-orange-leaf-petal-lei-plant-1451555.png"/>
          <p:cNvPicPr/>
          <p:nvPr/>
        </p:nvPicPr>
        <p:blipFill>
          <a:blip r:embed="rId3"/>
          <a:stretch/>
        </p:blipFill>
        <p:spPr>
          <a:xfrm>
            <a:off x="-25806240" y="-16646400"/>
            <a:ext cx="57149640" cy="38099520"/>
          </a:xfrm>
          <a:prstGeom prst="rect">
            <a:avLst/>
          </a:prstGeom>
          <a:ln w="0">
            <a:noFill/>
          </a:ln>
        </p:spPr>
      </p:pic>
      <p:pic>
        <p:nvPicPr>
          <p:cNvPr id="139" name="Picture 4" descr="C:\Users\Людмила\Desktop\pattern-texture-thanksgiving-greetings-autumn-greeting-season-decoration-holiday-color-brown-fall-design-decorative-copyspace-celebration-leaves-happy-frame-background-ornament-orange-leaf-petal-lei-plant-1451555.png"/>
          <p:cNvPicPr/>
          <p:nvPr/>
        </p:nvPicPr>
        <p:blipFill>
          <a:blip r:embed="rId4"/>
          <a:stretch/>
        </p:blipFill>
        <p:spPr>
          <a:xfrm>
            <a:off x="-24663240" y="-8452440"/>
            <a:ext cx="57149640" cy="38099520"/>
          </a:xfrm>
          <a:prstGeom prst="rect">
            <a:avLst/>
          </a:prstGeom>
          <a:ln w="0">
            <a:noFill/>
          </a:ln>
        </p:spPr>
      </p:pic>
      <p:sp>
        <p:nvSpPr>
          <p:cNvPr id="140" name="TextBox 4"/>
          <p:cNvSpPr/>
          <p:nvPr/>
        </p:nvSpPr>
        <p:spPr>
          <a:xfrm>
            <a:off x="827640" y="548640"/>
            <a:ext cx="7704360" cy="67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TextBox 2"/>
          <p:cNvSpPr/>
          <p:nvPr/>
        </p:nvSpPr>
        <p:spPr>
          <a:xfrm>
            <a:off x="827640" y="1628640"/>
            <a:ext cx="7998480" cy="1004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С ребятами 5-х классов проводилась викторина по правилам 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дорожного движения, после чего были проведены  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практические занятия с использованием мобильной  площадки</a:t>
            </a: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2" name="Picture 2" descr="C:\Users\Людмила\Desktop\2b0828d5-f55c-481c-80ac-4a2865d1d816.jpg"/>
          <p:cNvPicPr/>
          <p:nvPr/>
        </p:nvPicPr>
        <p:blipFill>
          <a:blip r:embed="rId5"/>
          <a:stretch/>
        </p:blipFill>
        <p:spPr>
          <a:xfrm>
            <a:off x="289440" y="2925000"/>
            <a:ext cx="3821400" cy="2859840"/>
          </a:xfrm>
          <a:prstGeom prst="rect">
            <a:avLst/>
          </a:prstGeom>
          <a:ln w="0">
            <a:noFill/>
          </a:ln>
        </p:spPr>
      </p:pic>
      <p:pic>
        <p:nvPicPr>
          <p:cNvPr id="143" name="Picture 3" descr="C:\Users\Людмила\Desktop\5a8c83f7-3b1b-4e01-ab44-9db7f0ec3f84.jpg"/>
          <p:cNvPicPr/>
          <p:nvPr/>
        </p:nvPicPr>
        <p:blipFill>
          <a:blip r:embed="rId6"/>
          <a:stretch/>
        </p:blipFill>
        <p:spPr>
          <a:xfrm>
            <a:off x="4463280" y="2851920"/>
            <a:ext cx="3564720" cy="3601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426240" y="408240"/>
            <a:ext cx="8260200" cy="10389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buNone/>
            </a:pPr>
            <a:endParaRPr b="0" lang="ru-RU" sz="3500" spc="-1" strike="noStrike" cap="all">
              <a:solidFill>
                <a:schemeClr val="accent1">
                  <a:lumMod val="75000"/>
                </a:schemeClr>
              </a:solidFill>
              <a:latin typeface="Book Antiqua"/>
            </a:endParaRPr>
          </a:p>
        </p:txBody>
      </p:sp>
      <p:pic>
        <p:nvPicPr>
          <p:cNvPr id="145" name="Объект 3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pic>
        <p:nvPicPr>
          <p:cNvPr id="146" name="Picture 2" descr="C:\Users\Людмила\Desktop\pattern-texture-thanksgiving-greetings-autumn-greeting-season-decoration-holiday-color-brown-fall-design-decorative-copyspace-celebration-leaves-happy-frame-background-ornament-orange-leaf-petal-lei-plant-1451555.png"/>
          <p:cNvPicPr/>
          <p:nvPr/>
        </p:nvPicPr>
        <p:blipFill>
          <a:blip r:embed="rId2"/>
          <a:stretch/>
        </p:blipFill>
        <p:spPr>
          <a:xfrm>
            <a:off x="-26374680" y="-16554600"/>
            <a:ext cx="57149640" cy="38099520"/>
          </a:xfrm>
          <a:prstGeom prst="rect">
            <a:avLst/>
          </a:prstGeom>
          <a:ln w="0">
            <a:noFill/>
          </a:ln>
        </p:spPr>
      </p:pic>
      <p:pic>
        <p:nvPicPr>
          <p:cNvPr id="147" name="Picture 3" descr="C:\Users\Людмила\Desktop\pattern-texture-thanksgiving-greetings-autumn-greeting-season-decoration-holiday-color-brown-fall-design-decorative-copyspace-celebration-leaves-happy-frame-background-ornament-orange-leaf-petal-lei-plant-1451555.png"/>
          <p:cNvPicPr/>
          <p:nvPr/>
        </p:nvPicPr>
        <p:blipFill>
          <a:blip r:embed="rId3"/>
          <a:stretch/>
        </p:blipFill>
        <p:spPr>
          <a:xfrm>
            <a:off x="-25806240" y="-16646400"/>
            <a:ext cx="57149640" cy="38099520"/>
          </a:xfrm>
          <a:prstGeom prst="rect">
            <a:avLst/>
          </a:prstGeom>
          <a:ln w="0">
            <a:noFill/>
          </a:ln>
        </p:spPr>
      </p:pic>
      <p:pic>
        <p:nvPicPr>
          <p:cNvPr id="148" name="Picture 4" descr="C:\Users\Людмила\Desktop\pattern-texture-thanksgiving-greetings-autumn-greeting-season-decoration-holiday-color-brown-fall-design-decorative-copyspace-celebration-leaves-happy-frame-background-ornament-orange-leaf-petal-lei-plant-1451555.png"/>
          <p:cNvPicPr/>
          <p:nvPr/>
        </p:nvPicPr>
        <p:blipFill>
          <a:blip r:embed="rId4"/>
          <a:stretch/>
        </p:blipFill>
        <p:spPr>
          <a:xfrm>
            <a:off x="-24663240" y="-8452440"/>
            <a:ext cx="57149640" cy="38099520"/>
          </a:xfrm>
          <a:prstGeom prst="rect">
            <a:avLst/>
          </a:prstGeom>
          <a:ln w="0">
            <a:noFill/>
          </a:ln>
        </p:spPr>
      </p:pic>
      <p:sp>
        <p:nvSpPr>
          <p:cNvPr id="149" name="TextBox 4"/>
          <p:cNvSpPr/>
          <p:nvPr/>
        </p:nvSpPr>
        <p:spPr>
          <a:xfrm>
            <a:off x="827640" y="548640"/>
            <a:ext cx="7704360" cy="67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0" name="Picture 2" descr="C:\Users\Людмила\Desktop\f6581660-52cc-49c0-a025-8a6a2dcc4ad2.jpg"/>
          <p:cNvPicPr/>
          <p:nvPr/>
        </p:nvPicPr>
        <p:blipFill>
          <a:blip r:embed="rId5"/>
          <a:stretch/>
        </p:blipFill>
        <p:spPr>
          <a:xfrm>
            <a:off x="1046520" y="1343520"/>
            <a:ext cx="3443760" cy="4029480"/>
          </a:xfrm>
          <a:prstGeom prst="rect">
            <a:avLst/>
          </a:prstGeom>
          <a:ln w="0">
            <a:noFill/>
          </a:ln>
        </p:spPr>
      </p:pic>
      <p:pic>
        <p:nvPicPr>
          <p:cNvPr id="151" name="Picture 3" descr="C:\Users\Людмила\Desktop\b58629c9-1f11-4f05-9783-ffd6431050d3.jpg"/>
          <p:cNvPicPr/>
          <p:nvPr/>
        </p:nvPicPr>
        <p:blipFill>
          <a:blip r:embed="rId6"/>
          <a:stretch/>
        </p:blipFill>
        <p:spPr>
          <a:xfrm>
            <a:off x="4709880" y="1343520"/>
            <a:ext cx="3145320" cy="4029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426240" y="408240"/>
            <a:ext cx="8260200" cy="10389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buNone/>
            </a:pPr>
            <a:endParaRPr b="0" lang="ru-RU" sz="3500" spc="-1" strike="noStrike" cap="all">
              <a:solidFill>
                <a:schemeClr val="accent1">
                  <a:lumMod val="75000"/>
                </a:schemeClr>
              </a:solidFill>
              <a:latin typeface="Book Antiqua"/>
            </a:endParaRPr>
          </a:p>
        </p:txBody>
      </p:sp>
      <p:pic>
        <p:nvPicPr>
          <p:cNvPr id="153" name="Объект 3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pic>
        <p:nvPicPr>
          <p:cNvPr id="154" name="Picture 2" descr="C:\Users\Людмила\Desktop\pattern-texture-thanksgiving-greetings-autumn-greeting-season-decoration-holiday-color-brown-fall-design-decorative-copyspace-celebration-leaves-happy-frame-background-ornament-orange-leaf-petal-lei-plant-1451555.png"/>
          <p:cNvPicPr/>
          <p:nvPr/>
        </p:nvPicPr>
        <p:blipFill>
          <a:blip r:embed="rId2"/>
          <a:stretch/>
        </p:blipFill>
        <p:spPr>
          <a:xfrm>
            <a:off x="-26374680" y="-16554600"/>
            <a:ext cx="57149640" cy="38099520"/>
          </a:xfrm>
          <a:prstGeom prst="rect">
            <a:avLst/>
          </a:prstGeom>
          <a:ln w="0">
            <a:noFill/>
          </a:ln>
        </p:spPr>
      </p:pic>
      <p:pic>
        <p:nvPicPr>
          <p:cNvPr id="155" name="Picture 3" descr="C:\Users\Людмила\Desktop\pattern-texture-thanksgiving-greetings-autumn-greeting-season-decoration-holiday-color-brown-fall-design-decorative-copyspace-celebration-leaves-happy-frame-background-ornament-orange-leaf-petal-lei-plant-1451555.png"/>
          <p:cNvPicPr/>
          <p:nvPr/>
        </p:nvPicPr>
        <p:blipFill>
          <a:blip r:embed="rId3"/>
          <a:stretch/>
        </p:blipFill>
        <p:spPr>
          <a:xfrm>
            <a:off x="-25806240" y="-16646400"/>
            <a:ext cx="57149640" cy="38099520"/>
          </a:xfrm>
          <a:prstGeom prst="rect">
            <a:avLst/>
          </a:prstGeom>
          <a:ln w="0">
            <a:noFill/>
          </a:ln>
        </p:spPr>
      </p:pic>
      <p:pic>
        <p:nvPicPr>
          <p:cNvPr id="156" name="Picture 4" descr="C:\Users\Людмила\Desktop\pattern-texture-thanksgiving-greetings-autumn-greeting-season-decoration-holiday-color-brown-fall-design-decorative-copyspace-celebration-leaves-happy-frame-background-ornament-orange-leaf-petal-lei-plant-1451555.png"/>
          <p:cNvPicPr/>
          <p:nvPr/>
        </p:nvPicPr>
        <p:blipFill>
          <a:blip r:embed="rId4"/>
          <a:stretch/>
        </p:blipFill>
        <p:spPr>
          <a:xfrm>
            <a:off x="-24663240" y="-8092440"/>
            <a:ext cx="57149640" cy="38099520"/>
          </a:xfrm>
          <a:prstGeom prst="rect">
            <a:avLst/>
          </a:prstGeom>
          <a:ln w="0">
            <a:noFill/>
          </a:ln>
        </p:spPr>
      </p:pic>
      <p:sp>
        <p:nvSpPr>
          <p:cNvPr id="157" name="TextBox 4"/>
          <p:cNvSpPr/>
          <p:nvPr/>
        </p:nvSpPr>
        <p:spPr>
          <a:xfrm>
            <a:off x="827640" y="548640"/>
            <a:ext cx="7704360" cy="1888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С 1-  4 классами был проведён День народного единства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</a:rPr>
              <a:t>Ребята просмотрели  презентацию и мультфильм «Гора самоцветов». Изготовили из пластилина человечков цвета Российского флага. Это символ единства всех народов России.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8" name="Picture 4" descr="C:\Users\Людмила\Desktop\ba4e1f9b-8d41-49e1-ad5b-21938a205b55.jpg"/>
          <p:cNvPicPr/>
          <p:nvPr/>
        </p:nvPicPr>
        <p:blipFill>
          <a:blip r:embed="rId5"/>
          <a:stretch/>
        </p:blipFill>
        <p:spPr>
          <a:xfrm>
            <a:off x="251640" y="2853000"/>
            <a:ext cx="4061160" cy="2661840"/>
          </a:xfrm>
          <a:prstGeom prst="rect">
            <a:avLst/>
          </a:prstGeom>
          <a:ln w="0">
            <a:noFill/>
          </a:ln>
        </p:spPr>
      </p:pic>
      <p:pic>
        <p:nvPicPr>
          <p:cNvPr id="159" name="Picture 5" descr="C:\Users\Людмила\Desktop\d307d723-e596-407b-af79-0ba3d8e7b559.jpg"/>
          <p:cNvPicPr/>
          <p:nvPr/>
        </p:nvPicPr>
        <p:blipFill>
          <a:blip r:embed="rId6"/>
          <a:stretch/>
        </p:blipFill>
        <p:spPr>
          <a:xfrm>
            <a:off x="4662360" y="2853000"/>
            <a:ext cx="4295880" cy="2661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426240" y="408240"/>
            <a:ext cx="8260200" cy="10389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buNone/>
            </a:pPr>
            <a:endParaRPr b="0" lang="ru-RU" sz="3500" spc="-1" strike="noStrike" cap="all">
              <a:solidFill>
                <a:schemeClr val="accent1">
                  <a:lumMod val="75000"/>
                </a:schemeClr>
              </a:solidFill>
              <a:latin typeface="Book Antiqua"/>
            </a:endParaRPr>
          </a:p>
        </p:txBody>
      </p:sp>
      <p:pic>
        <p:nvPicPr>
          <p:cNvPr id="161" name="Объект 3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pic>
        <p:nvPicPr>
          <p:cNvPr id="162" name="Picture 2" descr="C:\Users\Людмила\Desktop\pattern-texture-thanksgiving-greetings-autumn-greeting-season-decoration-holiday-color-brown-fall-design-decorative-copyspace-celebration-leaves-happy-frame-background-ornament-orange-leaf-petal-lei-plant-1451555.png"/>
          <p:cNvPicPr/>
          <p:nvPr/>
        </p:nvPicPr>
        <p:blipFill>
          <a:blip r:embed="rId2"/>
          <a:stretch/>
        </p:blipFill>
        <p:spPr>
          <a:xfrm>
            <a:off x="-26374680" y="-16554600"/>
            <a:ext cx="57149640" cy="38099520"/>
          </a:xfrm>
          <a:prstGeom prst="rect">
            <a:avLst/>
          </a:prstGeom>
          <a:ln w="0">
            <a:noFill/>
          </a:ln>
        </p:spPr>
      </p:pic>
      <p:pic>
        <p:nvPicPr>
          <p:cNvPr id="163" name="Picture 3" descr="C:\Users\Людмила\Desktop\pattern-texture-thanksgiving-greetings-autumn-greeting-season-decoration-holiday-color-brown-fall-design-decorative-copyspace-celebration-leaves-happy-frame-background-ornament-orange-leaf-petal-lei-plant-1451555.png"/>
          <p:cNvPicPr/>
          <p:nvPr/>
        </p:nvPicPr>
        <p:blipFill>
          <a:blip r:embed="rId3"/>
          <a:stretch/>
        </p:blipFill>
        <p:spPr>
          <a:xfrm>
            <a:off x="-25806240" y="-16646400"/>
            <a:ext cx="57149640" cy="38099520"/>
          </a:xfrm>
          <a:prstGeom prst="rect">
            <a:avLst/>
          </a:prstGeom>
          <a:ln w="0">
            <a:noFill/>
          </a:ln>
        </p:spPr>
      </p:pic>
      <p:pic>
        <p:nvPicPr>
          <p:cNvPr id="164" name="Picture 4" descr="C:\Users\Людмила\Desktop\pattern-texture-thanksgiving-greetings-autumn-greeting-season-decoration-holiday-color-brown-fall-design-decorative-copyspace-celebration-leaves-happy-frame-background-ornament-orange-leaf-petal-lei-plant-1451555.png"/>
          <p:cNvPicPr/>
          <p:nvPr/>
        </p:nvPicPr>
        <p:blipFill>
          <a:blip r:embed="rId4"/>
          <a:stretch/>
        </p:blipFill>
        <p:spPr>
          <a:xfrm>
            <a:off x="-24663240" y="-8092440"/>
            <a:ext cx="57149640" cy="38099520"/>
          </a:xfrm>
          <a:prstGeom prst="rect">
            <a:avLst/>
          </a:prstGeom>
          <a:ln w="0">
            <a:noFill/>
          </a:ln>
        </p:spPr>
      </p:pic>
      <p:sp>
        <p:nvSpPr>
          <p:cNvPr id="165" name="TextBox 4"/>
          <p:cNvSpPr/>
          <p:nvPr/>
        </p:nvSpPr>
        <p:spPr>
          <a:xfrm>
            <a:off x="827640" y="548640"/>
            <a:ext cx="7704360" cy="67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TextBox 5"/>
          <p:cNvSpPr/>
          <p:nvPr/>
        </p:nvSpPr>
        <p:spPr>
          <a:xfrm>
            <a:off x="939240" y="1628640"/>
            <a:ext cx="728460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entury Gothic"/>
              </a:rPr>
              <a:t>Также была проведена викторина «Как я знаю свою Россию».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7" name="Picture 2" descr="C:\Users\Людмила\Desktop\86304747-f6ad-4842-9751-b22cf0577f5f.jpg"/>
          <p:cNvPicPr/>
          <p:nvPr/>
        </p:nvPicPr>
        <p:blipFill>
          <a:blip r:embed="rId5"/>
          <a:stretch/>
        </p:blipFill>
        <p:spPr>
          <a:xfrm>
            <a:off x="6948360" y="2275200"/>
            <a:ext cx="1906200" cy="3027600"/>
          </a:xfrm>
          <a:prstGeom prst="rect">
            <a:avLst/>
          </a:prstGeom>
          <a:ln w="0">
            <a:noFill/>
          </a:ln>
        </p:spPr>
      </p:pic>
      <p:pic>
        <p:nvPicPr>
          <p:cNvPr id="168" name="Picture 3" descr="C:\Users\Людмила\Desktop\0338ec24-8fa2-4f66-a77a-493ebf6659fd.jpg"/>
          <p:cNvPicPr/>
          <p:nvPr/>
        </p:nvPicPr>
        <p:blipFill>
          <a:blip r:embed="rId6"/>
          <a:stretch/>
        </p:blipFill>
        <p:spPr>
          <a:xfrm>
            <a:off x="467640" y="2283480"/>
            <a:ext cx="2046960" cy="3019320"/>
          </a:xfrm>
          <a:prstGeom prst="rect">
            <a:avLst/>
          </a:prstGeom>
          <a:ln w="0">
            <a:noFill/>
          </a:ln>
        </p:spPr>
      </p:pic>
      <p:pic>
        <p:nvPicPr>
          <p:cNvPr id="169" name="Picture 4" descr="C:\Users\Людмила\Desktop\ae8dd1f9-b2f7-4ee0-ba0a-2b669ef09061.jpg"/>
          <p:cNvPicPr/>
          <p:nvPr/>
        </p:nvPicPr>
        <p:blipFill>
          <a:blip r:embed="rId7"/>
          <a:stretch/>
        </p:blipFill>
        <p:spPr>
          <a:xfrm>
            <a:off x="3036600" y="2532600"/>
            <a:ext cx="3286440" cy="2464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Аптека">
  <a:themeElements>
    <a:clrScheme name="Аптека">
      <a:dk1>
        <a:srgbClr val="000000"/>
      </a:dk1>
      <a:lt1>
        <a:srgbClr val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Аптека">
  <a:themeElements>
    <a:clrScheme name="Аптека">
      <a:dk1>
        <a:srgbClr val="000000"/>
      </a:dk1>
      <a:lt1>
        <a:srgbClr val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230</TotalTime>
  <Application>LibreOffice/7.5.6.2$Linux_X86_64 LibreOffice_project/50$Build-2</Application>
  <AppVersion>15.0000</AppVersion>
  <Words>418</Words>
  <Paragraphs>34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2023-11-03T07:55:16Z</dcterms:created>
  <dc:creator>Людмила</dc:creator>
  <dc:description/>
  <dc:language>ru-RU</dc:language>
  <cp:lastModifiedBy/>
  <dcterms:modified xsi:type="dcterms:W3CDTF">2023-11-05T13:35:51Z</dcterms:modified>
  <cp:revision>17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Экран (4:3)</vt:lpwstr>
  </property>
  <property fmtid="{D5CDD505-2E9C-101B-9397-08002B2CF9AE}" pid="3" name="Slides">
    <vt:i4>20</vt:i4>
  </property>
</Properties>
</file>